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1"/>
  </p:notesMasterIdLst>
  <p:sldIdLst>
    <p:sldId id="257" r:id="rId2"/>
    <p:sldId id="256" r:id="rId3"/>
    <p:sldId id="259" r:id="rId4"/>
    <p:sldId id="260" r:id="rId5"/>
    <p:sldId id="261" r:id="rId6"/>
    <p:sldId id="262" r:id="rId7"/>
    <p:sldId id="263" r:id="rId8"/>
    <p:sldId id="258" r:id="rId9"/>
    <p:sldId id="264"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9" r:id="rId38"/>
    <p:sldId id="353" r:id="rId39"/>
    <p:sldId id="354" r:id="rId40"/>
    <p:sldId id="360" r:id="rId41"/>
    <p:sldId id="361" r:id="rId42"/>
    <p:sldId id="362" r:id="rId43"/>
    <p:sldId id="363" r:id="rId44"/>
    <p:sldId id="364" r:id="rId45"/>
    <p:sldId id="365" r:id="rId46"/>
    <p:sldId id="366" r:id="rId47"/>
    <p:sldId id="367" r:id="rId48"/>
    <p:sldId id="368" r:id="rId49"/>
    <p:sldId id="369" r:id="rId50"/>
    <p:sldId id="370" r:id="rId51"/>
    <p:sldId id="373" r:id="rId52"/>
    <p:sldId id="371" r:id="rId53"/>
    <p:sldId id="374"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5" r:id="rId73"/>
    <p:sldId id="394" r:id="rId74"/>
    <p:sldId id="396" r:id="rId75"/>
    <p:sldId id="397" r:id="rId76"/>
    <p:sldId id="399" r:id="rId77"/>
    <p:sldId id="400" r:id="rId78"/>
    <p:sldId id="401" r:id="rId79"/>
    <p:sldId id="402" r:id="rId80"/>
    <p:sldId id="403" r:id="rId81"/>
    <p:sldId id="404" r:id="rId82"/>
    <p:sldId id="409" r:id="rId83"/>
    <p:sldId id="406" r:id="rId84"/>
    <p:sldId id="410" r:id="rId85"/>
    <p:sldId id="405" r:id="rId86"/>
    <p:sldId id="411" r:id="rId87"/>
    <p:sldId id="407" r:id="rId88"/>
    <p:sldId id="412" r:id="rId89"/>
    <p:sldId id="413" r:id="rId90"/>
    <p:sldId id="420" r:id="rId91"/>
    <p:sldId id="422" r:id="rId92"/>
    <p:sldId id="421" r:id="rId93"/>
    <p:sldId id="414" r:id="rId94"/>
    <p:sldId id="417" r:id="rId95"/>
    <p:sldId id="418" r:id="rId96"/>
    <p:sldId id="423" r:id="rId97"/>
    <p:sldId id="429" r:id="rId98"/>
    <p:sldId id="431" r:id="rId99"/>
    <p:sldId id="432" r:id="rId100"/>
    <p:sldId id="433" r:id="rId101"/>
    <p:sldId id="434" r:id="rId102"/>
    <p:sldId id="436" r:id="rId103"/>
    <p:sldId id="435" r:id="rId104"/>
    <p:sldId id="437" r:id="rId105"/>
    <p:sldId id="439" r:id="rId106"/>
    <p:sldId id="441" r:id="rId107"/>
    <p:sldId id="445" r:id="rId108"/>
    <p:sldId id="442" r:id="rId109"/>
    <p:sldId id="444" r:id="rId110"/>
    <p:sldId id="446" r:id="rId111"/>
    <p:sldId id="447" r:id="rId112"/>
    <p:sldId id="448" r:id="rId113"/>
    <p:sldId id="450" r:id="rId114"/>
    <p:sldId id="449" r:id="rId115"/>
    <p:sldId id="451" r:id="rId116"/>
    <p:sldId id="452" r:id="rId117"/>
    <p:sldId id="453" r:id="rId118"/>
    <p:sldId id="454" r:id="rId119"/>
    <p:sldId id="455" r:id="rId120"/>
    <p:sldId id="463" r:id="rId121"/>
    <p:sldId id="456" r:id="rId122"/>
    <p:sldId id="464" r:id="rId123"/>
    <p:sldId id="465" r:id="rId124"/>
    <p:sldId id="466" r:id="rId125"/>
    <p:sldId id="467" r:id="rId126"/>
    <p:sldId id="468" r:id="rId127"/>
    <p:sldId id="469" r:id="rId128"/>
    <p:sldId id="470" r:id="rId129"/>
    <p:sldId id="471" r:id="rId130"/>
    <p:sldId id="473" r:id="rId131"/>
    <p:sldId id="474" r:id="rId132"/>
    <p:sldId id="472" r:id="rId133"/>
    <p:sldId id="475" r:id="rId134"/>
    <p:sldId id="476" r:id="rId135"/>
    <p:sldId id="477" r:id="rId136"/>
    <p:sldId id="482" r:id="rId137"/>
    <p:sldId id="478" r:id="rId138"/>
    <p:sldId id="480" r:id="rId139"/>
    <p:sldId id="481" r:id="rId140"/>
    <p:sldId id="484" r:id="rId141"/>
    <p:sldId id="479" r:id="rId142"/>
    <p:sldId id="487" r:id="rId143"/>
    <p:sldId id="488" r:id="rId144"/>
    <p:sldId id="485" r:id="rId145"/>
    <p:sldId id="489" r:id="rId146"/>
    <p:sldId id="491" r:id="rId147"/>
    <p:sldId id="490" r:id="rId148"/>
    <p:sldId id="486" r:id="rId149"/>
    <p:sldId id="500" r:id="rId150"/>
    <p:sldId id="496" r:id="rId151"/>
    <p:sldId id="492" r:id="rId152"/>
    <p:sldId id="497" r:id="rId153"/>
    <p:sldId id="498" r:id="rId154"/>
    <p:sldId id="493" r:id="rId155"/>
    <p:sldId id="499" r:id="rId156"/>
    <p:sldId id="502" r:id="rId157"/>
    <p:sldId id="494" r:id="rId158"/>
    <p:sldId id="501" r:id="rId159"/>
    <p:sldId id="503" r:id="rId160"/>
    <p:sldId id="504" r:id="rId161"/>
    <p:sldId id="510" r:id="rId162"/>
    <p:sldId id="511" r:id="rId163"/>
    <p:sldId id="512" r:id="rId164"/>
    <p:sldId id="509" r:id="rId165"/>
    <p:sldId id="513" r:id="rId166"/>
    <p:sldId id="514" r:id="rId167"/>
    <p:sldId id="515" r:id="rId168"/>
    <p:sldId id="516" r:id="rId169"/>
    <p:sldId id="519" r:id="rId170"/>
    <p:sldId id="517" r:id="rId171"/>
    <p:sldId id="518" r:id="rId172"/>
    <p:sldId id="520" r:id="rId173"/>
    <p:sldId id="521" r:id="rId174"/>
    <p:sldId id="522" r:id="rId175"/>
    <p:sldId id="523" r:id="rId176"/>
    <p:sldId id="524" r:id="rId177"/>
    <p:sldId id="525" r:id="rId178"/>
    <p:sldId id="526" r:id="rId179"/>
    <p:sldId id="527" r:id="rId180"/>
    <p:sldId id="528" r:id="rId181"/>
    <p:sldId id="529" r:id="rId182"/>
    <p:sldId id="531" r:id="rId183"/>
    <p:sldId id="530" r:id="rId184"/>
    <p:sldId id="532" r:id="rId185"/>
    <p:sldId id="533" r:id="rId186"/>
    <p:sldId id="534" r:id="rId187"/>
    <p:sldId id="535" r:id="rId188"/>
    <p:sldId id="537" r:id="rId189"/>
    <p:sldId id="538" r:id="rId190"/>
    <p:sldId id="539" r:id="rId191"/>
    <p:sldId id="540" r:id="rId192"/>
    <p:sldId id="541" r:id="rId193"/>
    <p:sldId id="542" r:id="rId194"/>
    <p:sldId id="543" r:id="rId195"/>
    <p:sldId id="544" r:id="rId196"/>
    <p:sldId id="545" r:id="rId197"/>
    <p:sldId id="546" r:id="rId198"/>
    <p:sldId id="547" r:id="rId199"/>
    <p:sldId id="548" r:id="rId200"/>
    <p:sldId id="549" r:id="rId201"/>
    <p:sldId id="550" r:id="rId202"/>
    <p:sldId id="551" r:id="rId203"/>
    <p:sldId id="552" r:id="rId204"/>
    <p:sldId id="553" r:id="rId205"/>
    <p:sldId id="554" r:id="rId206"/>
    <p:sldId id="555" r:id="rId207"/>
    <p:sldId id="556" r:id="rId208"/>
    <p:sldId id="557" r:id="rId209"/>
    <p:sldId id="558" r:id="rId210"/>
    <p:sldId id="559" r:id="rId211"/>
    <p:sldId id="560" r:id="rId212"/>
    <p:sldId id="561" r:id="rId213"/>
    <p:sldId id="562" r:id="rId214"/>
    <p:sldId id="563" r:id="rId215"/>
    <p:sldId id="564" r:id="rId216"/>
    <p:sldId id="565" r:id="rId217"/>
    <p:sldId id="566" r:id="rId218"/>
    <p:sldId id="567" r:id="rId219"/>
    <p:sldId id="568" r:id="rId220"/>
    <p:sldId id="569" r:id="rId221"/>
    <p:sldId id="570" r:id="rId222"/>
    <p:sldId id="571" r:id="rId223"/>
    <p:sldId id="572" r:id="rId224"/>
    <p:sldId id="573" r:id="rId225"/>
    <p:sldId id="574" r:id="rId226"/>
    <p:sldId id="575" r:id="rId227"/>
    <p:sldId id="576" r:id="rId228"/>
    <p:sldId id="577" r:id="rId229"/>
    <p:sldId id="578" r:id="rId230"/>
    <p:sldId id="579" r:id="rId231"/>
    <p:sldId id="580" r:id="rId232"/>
    <p:sldId id="581" r:id="rId233"/>
    <p:sldId id="582" r:id="rId234"/>
    <p:sldId id="583" r:id="rId235"/>
    <p:sldId id="584" r:id="rId236"/>
    <p:sldId id="585" r:id="rId237"/>
    <p:sldId id="586" r:id="rId238"/>
    <p:sldId id="587" r:id="rId239"/>
    <p:sldId id="588" r:id="rId240"/>
    <p:sldId id="589" r:id="rId241"/>
    <p:sldId id="590" r:id="rId242"/>
    <p:sldId id="591" r:id="rId243"/>
    <p:sldId id="592" r:id="rId244"/>
    <p:sldId id="593" r:id="rId245"/>
    <p:sldId id="594" r:id="rId246"/>
    <p:sldId id="595" r:id="rId247"/>
    <p:sldId id="596" r:id="rId248"/>
    <p:sldId id="597" r:id="rId249"/>
    <p:sldId id="598" r:id="rId250"/>
    <p:sldId id="599" r:id="rId251"/>
    <p:sldId id="600" r:id="rId252"/>
    <p:sldId id="601" r:id="rId253"/>
    <p:sldId id="602" r:id="rId254"/>
    <p:sldId id="603" r:id="rId255"/>
    <p:sldId id="604" r:id="rId256"/>
    <p:sldId id="605" r:id="rId257"/>
    <p:sldId id="606" r:id="rId258"/>
    <p:sldId id="607" r:id="rId259"/>
    <p:sldId id="608" r:id="rId260"/>
    <p:sldId id="609" r:id="rId261"/>
    <p:sldId id="610" r:id="rId262"/>
    <p:sldId id="611" r:id="rId263"/>
    <p:sldId id="612" r:id="rId264"/>
    <p:sldId id="613" r:id="rId265"/>
    <p:sldId id="614" r:id="rId266"/>
    <p:sldId id="615" r:id="rId267"/>
    <p:sldId id="616" r:id="rId268"/>
    <p:sldId id="617" r:id="rId269"/>
    <p:sldId id="619" r:id="rId270"/>
    <p:sldId id="620" r:id="rId271"/>
    <p:sldId id="621" r:id="rId272"/>
    <p:sldId id="623" r:id="rId273"/>
    <p:sldId id="624" r:id="rId274"/>
    <p:sldId id="625" r:id="rId275"/>
    <p:sldId id="622" r:id="rId276"/>
    <p:sldId id="626" r:id="rId277"/>
    <p:sldId id="627" r:id="rId278"/>
    <p:sldId id="628" r:id="rId279"/>
    <p:sldId id="629" r:id="rId280"/>
    <p:sldId id="630" r:id="rId281"/>
    <p:sldId id="631" r:id="rId282"/>
    <p:sldId id="632" r:id="rId283"/>
    <p:sldId id="633" r:id="rId284"/>
    <p:sldId id="634" r:id="rId285"/>
    <p:sldId id="635" r:id="rId286"/>
    <p:sldId id="636" r:id="rId287"/>
    <p:sldId id="637" r:id="rId288"/>
    <p:sldId id="638" r:id="rId289"/>
    <p:sldId id="639" r:id="rId290"/>
    <p:sldId id="640" r:id="rId291"/>
    <p:sldId id="641" r:id="rId292"/>
    <p:sldId id="642" r:id="rId293"/>
    <p:sldId id="643" r:id="rId294"/>
    <p:sldId id="644" r:id="rId295"/>
    <p:sldId id="645" r:id="rId296"/>
    <p:sldId id="646" r:id="rId297"/>
    <p:sldId id="647" r:id="rId298"/>
    <p:sldId id="648" r:id="rId299"/>
    <p:sldId id="649" r:id="rId300"/>
    <p:sldId id="650" r:id="rId301"/>
    <p:sldId id="651" r:id="rId302"/>
    <p:sldId id="652" r:id="rId303"/>
    <p:sldId id="653" r:id="rId304"/>
    <p:sldId id="654" r:id="rId305"/>
    <p:sldId id="655" r:id="rId306"/>
    <p:sldId id="656" r:id="rId307"/>
    <p:sldId id="657" r:id="rId308"/>
    <p:sldId id="658" r:id="rId309"/>
    <p:sldId id="659" r:id="rId310"/>
    <p:sldId id="660" r:id="rId311"/>
    <p:sldId id="661" r:id="rId312"/>
    <p:sldId id="662" r:id="rId313"/>
    <p:sldId id="663" r:id="rId314"/>
    <p:sldId id="664" r:id="rId315"/>
    <p:sldId id="665" r:id="rId316"/>
    <p:sldId id="666" r:id="rId317"/>
    <p:sldId id="667" r:id="rId318"/>
    <p:sldId id="668" r:id="rId319"/>
    <p:sldId id="669" r:id="rId3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B6FF"/>
    <a:srgbClr val="FFE1A4"/>
    <a:srgbClr val="93D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491C4-CBD8-4E3D-9ECA-252849F907BC}" v="7157" dt="2024-03-09T02:01:56.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62092" autoAdjust="0"/>
  </p:normalViewPr>
  <p:slideViewPr>
    <p:cSldViewPr snapToGrid="0">
      <p:cViewPr varScale="1">
        <p:scale>
          <a:sx n="31" d="100"/>
          <a:sy n="31" d="100"/>
        </p:scale>
        <p:origin x="127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theme" Target="theme/theme1.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microsoft.com/office/2016/11/relationships/changesInfo" Target="changesInfos/changesInfo1.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microsoft.com/office/2015/10/relationships/revisionInfo" Target="revisionInfo.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tableStyles" Target="tableStyle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21491C4-CBD8-4E3D-9ECA-252849F907BC}"/>
    <pc:docChg chg="undo custSel addSld modSld">
      <pc:chgData name="Stan Cox" userId="9376f276357bfffd" providerId="LiveId" clId="{721491C4-CBD8-4E3D-9ECA-252849F907BC}" dt="2024-03-09T02:04:37.315" v="16494" actId="729"/>
      <pc:docMkLst>
        <pc:docMk/>
      </pc:docMkLst>
      <pc:sldChg chg="mod modShow">
        <pc:chgData name="Stan Cox" userId="9376f276357bfffd" providerId="LiveId" clId="{721491C4-CBD8-4E3D-9ECA-252849F907BC}" dt="2024-03-09T02:04:37.315" v="16494" actId="729"/>
        <pc:sldMkLst>
          <pc:docMk/>
          <pc:sldMk cId="4204763837" sldId="256"/>
        </pc:sldMkLst>
      </pc:sldChg>
      <pc:sldChg chg="modSp mod">
        <pc:chgData name="Stan Cox" userId="9376f276357bfffd" providerId="LiveId" clId="{721491C4-CBD8-4E3D-9ECA-252849F907BC}" dt="2024-03-09T02:04:23.811" v="16493" actId="20577"/>
        <pc:sldMkLst>
          <pc:docMk/>
          <pc:sldMk cId="4120296715" sldId="257"/>
        </pc:sldMkLst>
        <pc:spChg chg="mod">
          <ac:chgData name="Stan Cox" userId="9376f276357bfffd" providerId="LiveId" clId="{721491C4-CBD8-4E3D-9ECA-252849F907BC}" dt="2024-03-09T02:04:23.811" v="16493" actId="20577"/>
          <ac:spMkLst>
            <pc:docMk/>
            <pc:sldMk cId="4120296715" sldId="257"/>
            <ac:spMk id="2" creationId="{7DAA313D-85FD-A32A-3721-5F1F109A466E}"/>
          </ac:spMkLst>
        </pc:spChg>
      </pc:sldChg>
      <pc:sldChg chg="mod modShow">
        <pc:chgData name="Stan Cox" userId="9376f276357bfffd" providerId="LiveId" clId="{721491C4-CBD8-4E3D-9ECA-252849F907BC}" dt="2024-03-09T02:04:37.315" v="16494" actId="729"/>
        <pc:sldMkLst>
          <pc:docMk/>
          <pc:sldMk cId="1502258601" sldId="258"/>
        </pc:sldMkLst>
      </pc:sldChg>
      <pc:sldChg chg="mod modShow">
        <pc:chgData name="Stan Cox" userId="9376f276357bfffd" providerId="LiveId" clId="{721491C4-CBD8-4E3D-9ECA-252849F907BC}" dt="2024-03-09T02:04:37.315" v="16494" actId="729"/>
        <pc:sldMkLst>
          <pc:docMk/>
          <pc:sldMk cId="3463625415" sldId="259"/>
        </pc:sldMkLst>
      </pc:sldChg>
      <pc:sldChg chg="mod modShow">
        <pc:chgData name="Stan Cox" userId="9376f276357bfffd" providerId="LiveId" clId="{721491C4-CBD8-4E3D-9ECA-252849F907BC}" dt="2024-03-09T02:04:37.315" v="16494" actId="729"/>
        <pc:sldMkLst>
          <pc:docMk/>
          <pc:sldMk cId="1570039913" sldId="260"/>
        </pc:sldMkLst>
      </pc:sldChg>
      <pc:sldChg chg="mod modShow">
        <pc:chgData name="Stan Cox" userId="9376f276357bfffd" providerId="LiveId" clId="{721491C4-CBD8-4E3D-9ECA-252849F907BC}" dt="2024-03-09T02:04:37.315" v="16494" actId="729"/>
        <pc:sldMkLst>
          <pc:docMk/>
          <pc:sldMk cId="3465813278" sldId="261"/>
        </pc:sldMkLst>
      </pc:sldChg>
      <pc:sldChg chg="mod modShow">
        <pc:chgData name="Stan Cox" userId="9376f276357bfffd" providerId="LiveId" clId="{721491C4-CBD8-4E3D-9ECA-252849F907BC}" dt="2024-03-09T02:04:37.315" v="16494" actId="729"/>
        <pc:sldMkLst>
          <pc:docMk/>
          <pc:sldMk cId="2569868386" sldId="262"/>
        </pc:sldMkLst>
      </pc:sldChg>
      <pc:sldChg chg="mod modShow">
        <pc:chgData name="Stan Cox" userId="9376f276357bfffd" providerId="LiveId" clId="{721491C4-CBD8-4E3D-9ECA-252849F907BC}" dt="2024-03-09T02:04:37.315" v="16494" actId="729"/>
        <pc:sldMkLst>
          <pc:docMk/>
          <pc:sldMk cId="2828146644" sldId="263"/>
        </pc:sldMkLst>
      </pc:sldChg>
      <pc:sldChg chg="mod modShow">
        <pc:chgData name="Stan Cox" userId="9376f276357bfffd" providerId="LiveId" clId="{721491C4-CBD8-4E3D-9ECA-252849F907BC}" dt="2024-03-09T02:04:37.315" v="16494" actId="729"/>
        <pc:sldMkLst>
          <pc:docMk/>
          <pc:sldMk cId="635968657" sldId="264"/>
        </pc:sldMkLst>
      </pc:sldChg>
      <pc:sldChg chg="mod modShow">
        <pc:chgData name="Stan Cox" userId="9376f276357bfffd" providerId="LiveId" clId="{721491C4-CBD8-4E3D-9ECA-252849F907BC}" dt="2024-03-09T02:04:37.315" v="16494" actId="729"/>
        <pc:sldMkLst>
          <pc:docMk/>
          <pc:sldMk cId="1981311729" sldId="326"/>
        </pc:sldMkLst>
      </pc:sldChg>
      <pc:sldChg chg="mod modShow">
        <pc:chgData name="Stan Cox" userId="9376f276357bfffd" providerId="LiveId" clId="{721491C4-CBD8-4E3D-9ECA-252849F907BC}" dt="2024-03-09T02:04:37.315" v="16494" actId="729"/>
        <pc:sldMkLst>
          <pc:docMk/>
          <pc:sldMk cId="2550375562" sldId="327"/>
        </pc:sldMkLst>
      </pc:sldChg>
      <pc:sldChg chg="mod modShow">
        <pc:chgData name="Stan Cox" userId="9376f276357bfffd" providerId="LiveId" clId="{721491C4-CBD8-4E3D-9ECA-252849F907BC}" dt="2024-03-09T02:04:37.315" v="16494" actId="729"/>
        <pc:sldMkLst>
          <pc:docMk/>
          <pc:sldMk cId="2961314140" sldId="328"/>
        </pc:sldMkLst>
      </pc:sldChg>
      <pc:sldChg chg="mod modShow">
        <pc:chgData name="Stan Cox" userId="9376f276357bfffd" providerId="LiveId" clId="{721491C4-CBD8-4E3D-9ECA-252849F907BC}" dt="2024-03-09T02:04:37.315" v="16494" actId="729"/>
        <pc:sldMkLst>
          <pc:docMk/>
          <pc:sldMk cId="2308349227" sldId="329"/>
        </pc:sldMkLst>
      </pc:sldChg>
      <pc:sldChg chg="mod modShow">
        <pc:chgData name="Stan Cox" userId="9376f276357bfffd" providerId="LiveId" clId="{721491C4-CBD8-4E3D-9ECA-252849F907BC}" dt="2024-03-09T02:04:37.315" v="16494" actId="729"/>
        <pc:sldMkLst>
          <pc:docMk/>
          <pc:sldMk cId="735914912" sldId="330"/>
        </pc:sldMkLst>
      </pc:sldChg>
      <pc:sldChg chg="mod modShow">
        <pc:chgData name="Stan Cox" userId="9376f276357bfffd" providerId="LiveId" clId="{721491C4-CBD8-4E3D-9ECA-252849F907BC}" dt="2024-03-09T02:04:37.315" v="16494" actId="729"/>
        <pc:sldMkLst>
          <pc:docMk/>
          <pc:sldMk cId="400699332" sldId="331"/>
        </pc:sldMkLst>
      </pc:sldChg>
      <pc:sldChg chg="mod modShow">
        <pc:chgData name="Stan Cox" userId="9376f276357bfffd" providerId="LiveId" clId="{721491C4-CBD8-4E3D-9ECA-252849F907BC}" dt="2024-03-09T02:04:37.315" v="16494" actId="729"/>
        <pc:sldMkLst>
          <pc:docMk/>
          <pc:sldMk cId="654483841" sldId="332"/>
        </pc:sldMkLst>
      </pc:sldChg>
      <pc:sldChg chg="mod modShow">
        <pc:chgData name="Stan Cox" userId="9376f276357bfffd" providerId="LiveId" clId="{721491C4-CBD8-4E3D-9ECA-252849F907BC}" dt="2024-03-09T02:04:37.315" v="16494" actId="729"/>
        <pc:sldMkLst>
          <pc:docMk/>
          <pc:sldMk cId="2677119488" sldId="333"/>
        </pc:sldMkLst>
      </pc:sldChg>
      <pc:sldChg chg="mod modShow">
        <pc:chgData name="Stan Cox" userId="9376f276357bfffd" providerId="LiveId" clId="{721491C4-CBD8-4E3D-9ECA-252849F907BC}" dt="2024-03-09T02:04:37.315" v="16494" actId="729"/>
        <pc:sldMkLst>
          <pc:docMk/>
          <pc:sldMk cId="164537510" sldId="334"/>
        </pc:sldMkLst>
      </pc:sldChg>
      <pc:sldChg chg="mod modShow">
        <pc:chgData name="Stan Cox" userId="9376f276357bfffd" providerId="LiveId" clId="{721491C4-CBD8-4E3D-9ECA-252849F907BC}" dt="2024-03-09T02:04:37.315" v="16494" actId="729"/>
        <pc:sldMkLst>
          <pc:docMk/>
          <pc:sldMk cId="3523956862" sldId="335"/>
        </pc:sldMkLst>
      </pc:sldChg>
      <pc:sldChg chg="mod modShow">
        <pc:chgData name="Stan Cox" userId="9376f276357bfffd" providerId="LiveId" clId="{721491C4-CBD8-4E3D-9ECA-252849F907BC}" dt="2024-03-09T02:04:37.315" v="16494" actId="729"/>
        <pc:sldMkLst>
          <pc:docMk/>
          <pc:sldMk cId="3777185590" sldId="336"/>
        </pc:sldMkLst>
      </pc:sldChg>
      <pc:sldChg chg="mod modShow">
        <pc:chgData name="Stan Cox" userId="9376f276357bfffd" providerId="LiveId" clId="{721491C4-CBD8-4E3D-9ECA-252849F907BC}" dt="2024-03-09T02:04:37.315" v="16494" actId="729"/>
        <pc:sldMkLst>
          <pc:docMk/>
          <pc:sldMk cId="2397457952" sldId="337"/>
        </pc:sldMkLst>
      </pc:sldChg>
      <pc:sldChg chg="mod modShow">
        <pc:chgData name="Stan Cox" userId="9376f276357bfffd" providerId="LiveId" clId="{721491C4-CBD8-4E3D-9ECA-252849F907BC}" dt="2024-03-09T02:04:37.315" v="16494" actId="729"/>
        <pc:sldMkLst>
          <pc:docMk/>
          <pc:sldMk cId="3859450379" sldId="338"/>
        </pc:sldMkLst>
      </pc:sldChg>
      <pc:sldChg chg="mod modShow">
        <pc:chgData name="Stan Cox" userId="9376f276357bfffd" providerId="LiveId" clId="{721491C4-CBD8-4E3D-9ECA-252849F907BC}" dt="2024-03-09T02:04:37.315" v="16494" actId="729"/>
        <pc:sldMkLst>
          <pc:docMk/>
          <pc:sldMk cId="2172853883" sldId="339"/>
        </pc:sldMkLst>
      </pc:sldChg>
      <pc:sldChg chg="mod modShow">
        <pc:chgData name="Stan Cox" userId="9376f276357bfffd" providerId="LiveId" clId="{721491C4-CBD8-4E3D-9ECA-252849F907BC}" dt="2024-03-09T02:04:37.315" v="16494" actId="729"/>
        <pc:sldMkLst>
          <pc:docMk/>
          <pc:sldMk cId="1641013086" sldId="340"/>
        </pc:sldMkLst>
      </pc:sldChg>
      <pc:sldChg chg="mod modShow">
        <pc:chgData name="Stan Cox" userId="9376f276357bfffd" providerId="LiveId" clId="{721491C4-CBD8-4E3D-9ECA-252849F907BC}" dt="2024-03-09T02:04:37.315" v="16494" actId="729"/>
        <pc:sldMkLst>
          <pc:docMk/>
          <pc:sldMk cId="3529976850" sldId="341"/>
        </pc:sldMkLst>
      </pc:sldChg>
      <pc:sldChg chg="mod modShow">
        <pc:chgData name="Stan Cox" userId="9376f276357bfffd" providerId="LiveId" clId="{721491C4-CBD8-4E3D-9ECA-252849F907BC}" dt="2024-03-09T02:04:37.315" v="16494" actId="729"/>
        <pc:sldMkLst>
          <pc:docMk/>
          <pc:sldMk cId="1612187906" sldId="342"/>
        </pc:sldMkLst>
      </pc:sldChg>
      <pc:sldChg chg="mod modShow">
        <pc:chgData name="Stan Cox" userId="9376f276357bfffd" providerId="LiveId" clId="{721491C4-CBD8-4E3D-9ECA-252849F907BC}" dt="2024-03-09T02:04:37.315" v="16494" actId="729"/>
        <pc:sldMkLst>
          <pc:docMk/>
          <pc:sldMk cId="2035577027" sldId="343"/>
        </pc:sldMkLst>
      </pc:sldChg>
      <pc:sldChg chg="mod modShow">
        <pc:chgData name="Stan Cox" userId="9376f276357bfffd" providerId="LiveId" clId="{721491C4-CBD8-4E3D-9ECA-252849F907BC}" dt="2024-03-09T02:04:37.315" v="16494" actId="729"/>
        <pc:sldMkLst>
          <pc:docMk/>
          <pc:sldMk cId="2661013195" sldId="344"/>
        </pc:sldMkLst>
      </pc:sldChg>
      <pc:sldChg chg="mod modShow">
        <pc:chgData name="Stan Cox" userId="9376f276357bfffd" providerId="LiveId" clId="{721491C4-CBD8-4E3D-9ECA-252849F907BC}" dt="2024-03-09T02:04:37.315" v="16494" actId="729"/>
        <pc:sldMkLst>
          <pc:docMk/>
          <pc:sldMk cId="3089352990" sldId="345"/>
        </pc:sldMkLst>
      </pc:sldChg>
      <pc:sldChg chg="mod modShow">
        <pc:chgData name="Stan Cox" userId="9376f276357bfffd" providerId="LiveId" clId="{721491C4-CBD8-4E3D-9ECA-252849F907BC}" dt="2024-03-09T02:04:37.315" v="16494" actId="729"/>
        <pc:sldMkLst>
          <pc:docMk/>
          <pc:sldMk cId="3988769432" sldId="346"/>
        </pc:sldMkLst>
      </pc:sldChg>
      <pc:sldChg chg="mod modShow">
        <pc:chgData name="Stan Cox" userId="9376f276357bfffd" providerId="LiveId" clId="{721491C4-CBD8-4E3D-9ECA-252849F907BC}" dt="2024-03-09T02:04:37.315" v="16494" actId="729"/>
        <pc:sldMkLst>
          <pc:docMk/>
          <pc:sldMk cId="2288397936" sldId="347"/>
        </pc:sldMkLst>
      </pc:sldChg>
      <pc:sldChg chg="mod modShow">
        <pc:chgData name="Stan Cox" userId="9376f276357bfffd" providerId="LiveId" clId="{721491C4-CBD8-4E3D-9ECA-252849F907BC}" dt="2024-03-09T02:04:37.315" v="16494" actId="729"/>
        <pc:sldMkLst>
          <pc:docMk/>
          <pc:sldMk cId="648373462" sldId="348"/>
        </pc:sldMkLst>
      </pc:sldChg>
      <pc:sldChg chg="mod modShow">
        <pc:chgData name="Stan Cox" userId="9376f276357bfffd" providerId="LiveId" clId="{721491C4-CBD8-4E3D-9ECA-252849F907BC}" dt="2024-03-09T02:04:37.315" v="16494" actId="729"/>
        <pc:sldMkLst>
          <pc:docMk/>
          <pc:sldMk cId="4129346327" sldId="349"/>
        </pc:sldMkLst>
      </pc:sldChg>
      <pc:sldChg chg="mod modShow">
        <pc:chgData name="Stan Cox" userId="9376f276357bfffd" providerId="LiveId" clId="{721491C4-CBD8-4E3D-9ECA-252849F907BC}" dt="2024-03-09T02:04:37.315" v="16494" actId="729"/>
        <pc:sldMkLst>
          <pc:docMk/>
          <pc:sldMk cId="3997479802" sldId="350"/>
        </pc:sldMkLst>
      </pc:sldChg>
      <pc:sldChg chg="mod modShow">
        <pc:chgData name="Stan Cox" userId="9376f276357bfffd" providerId="LiveId" clId="{721491C4-CBD8-4E3D-9ECA-252849F907BC}" dt="2024-03-09T02:04:37.315" v="16494" actId="729"/>
        <pc:sldMkLst>
          <pc:docMk/>
          <pc:sldMk cId="1893159583" sldId="351"/>
        </pc:sldMkLst>
      </pc:sldChg>
      <pc:sldChg chg="mod modShow">
        <pc:chgData name="Stan Cox" userId="9376f276357bfffd" providerId="LiveId" clId="{721491C4-CBD8-4E3D-9ECA-252849F907BC}" dt="2024-03-09T02:04:37.315" v="16494" actId="729"/>
        <pc:sldMkLst>
          <pc:docMk/>
          <pc:sldMk cId="1980832091" sldId="352"/>
        </pc:sldMkLst>
      </pc:sldChg>
      <pc:sldChg chg="mod modShow">
        <pc:chgData name="Stan Cox" userId="9376f276357bfffd" providerId="LiveId" clId="{721491C4-CBD8-4E3D-9ECA-252849F907BC}" dt="2024-03-09T02:04:37.315" v="16494" actId="729"/>
        <pc:sldMkLst>
          <pc:docMk/>
          <pc:sldMk cId="3283472765" sldId="353"/>
        </pc:sldMkLst>
      </pc:sldChg>
      <pc:sldChg chg="mod modShow">
        <pc:chgData name="Stan Cox" userId="9376f276357bfffd" providerId="LiveId" clId="{721491C4-CBD8-4E3D-9ECA-252849F907BC}" dt="2024-03-09T02:04:37.315" v="16494" actId="729"/>
        <pc:sldMkLst>
          <pc:docMk/>
          <pc:sldMk cId="4061404396" sldId="354"/>
        </pc:sldMkLst>
      </pc:sldChg>
      <pc:sldChg chg="mod modShow">
        <pc:chgData name="Stan Cox" userId="9376f276357bfffd" providerId="LiveId" clId="{721491C4-CBD8-4E3D-9ECA-252849F907BC}" dt="2024-03-09T02:04:37.315" v="16494" actId="729"/>
        <pc:sldMkLst>
          <pc:docMk/>
          <pc:sldMk cId="3502260810" sldId="359"/>
        </pc:sldMkLst>
      </pc:sldChg>
      <pc:sldChg chg="mod modShow">
        <pc:chgData name="Stan Cox" userId="9376f276357bfffd" providerId="LiveId" clId="{721491C4-CBD8-4E3D-9ECA-252849F907BC}" dt="2024-03-09T02:04:37.315" v="16494" actId="729"/>
        <pc:sldMkLst>
          <pc:docMk/>
          <pc:sldMk cId="173019467" sldId="360"/>
        </pc:sldMkLst>
      </pc:sldChg>
      <pc:sldChg chg="mod modShow">
        <pc:chgData name="Stan Cox" userId="9376f276357bfffd" providerId="LiveId" clId="{721491C4-CBD8-4E3D-9ECA-252849F907BC}" dt="2024-03-09T02:04:37.315" v="16494" actId="729"/>
        <pc:sldMkLst>
          <pc:docMk/>
          <pc:sldMk cId="792152387" sldId="361"/>
        </pc:sldMkLst>
      </pc:sldChg>
      <pc:sldChg chg="mod modShow">
        <pc:chgData name="Stan Cox" userId="9376f276357bfffd" providerId="LiveId" clId="{721491C4-CBD8-4E3D-9ECA-252849F907BC}" dt="2024-03-09T02:04:37.315" v="16494" actId="729"/>
        <pc:sldMkLst>
          <pc:docMk/>
          <pc:sldMk cId="3037727769" sldId="362"/>
        </pc:sldMkLst>
      </pc:sldChg>
      <pc:sldChg chg="mod modShow">
        <pc:chgData name="Stan Cox" userId="9376f276357bfffd" providerId="LiveId" clId="{721491C4-CBD8-4E3D-9ECA-252849F907BC}" dt="2024-03-09T02:04:37.315" v="16494" actId="729"/>
        <pc:sldMkLst>
          <pc:docMk/>
          <pc:sldMk cId="2901832689" sldId="363"/>
        </pc:sldMkLst>
      </pc:sldChg>
      <pc:sldChg chg="mod modShow">
        <pc:chgData name="Stan Cox" userId="9376f276357bfffd" providerId="LiveId" clId="{721491C4-CBD8-4E3D-9ECA-252849F907BC}" dt="2024-03-09T02:04:37.315" v="16494" actId="729"/>
        <pc:sldMkLst>
          <pc:docMk/>
          <pc:sldMk cId="2032322032" sldId="364"/>
        </pc:sldMkLst>
      </pc:sldChg>
      <pc:sldChg chg="mod modShow">
        <pc:chgData name="Stan Cox" userId="9376f276357bfffd" providerId="LiveId" clId="{721491C4-CBD8-4E3D-9ECA-252849F907BC}" dt="2024-03-09T02:04:37.315" v="16494" actId="729"/>
        <pc:sldMkLst>
          <pc:docMk/>
          <pc:sldMk cId="2898420916" sldId="365"/>
        </pc:sldMkLst>
      </pc:sldChg>
      <pc:sldChg chg="mod modShow">
        <pc:chgData name="Stan Cox" userId="9376f276357bfffd" providerId="LiveId" clId="{721491C4-CBD8-4E3D-9ECA-252849F907BC}" dt="2024-03-09T02:04:37.315" v="16494" actId="729"/>
        <pc:sldMkLst>
          <pc:docMk/>
          <pc:sldMk cId="3920042426" sldId="366"/>
        </pc:sldMkLst>
      </pc:sldChg>
      <pc:sldChg chg="mod modShow">
        <pc:chgData name="Stan Cox" userId="9376f276357bfffd" providerId="LiveId" clId="{721491C4-CBD8-4E3D-9ECA-252849F907BC}" dt="2024-03-09T02:04:37.315" v="16494" actId="729"/>
        <pc:sldMkLst>
          <pc:docMk/>
          <pc:sldMk cId="758628989" sldId="367"/>
        </pc:sldMkLst>
      </pc:sldChg>
      <pc:sldChg chg="mod modShow">
        <pc:chgData name="Stan Cox" userId="9376f276357bfffd" providerId="LiveId" clId="{721491C4-CBD8-4E3D-9ECA-252849F907BC}" dt="2024-03-09T02:04:37.315" v="16494" actId="729"/>
        <pc:sldMkLst>
          <pc:docMk/>
          <pc:sldMk cId="2279943133" sldId="368"/>
        </pc:sldMkLst>
      </pc:sldChg>
      <pc:sldChg chg="mod modShow">
        <pc:chgData name="Stan Cox" userId="9376f276357bfffd" providerId="LiveId" clId="{721491C4-CBD8-4E3D-9ECA-252849F907BC}" dt="2024-03-09T02:04:37.315" v="16494" actId="729"/>
        <pc:sldMkLst>
          <pc:docMk/>
          <pc:sldMk cId="3157805302" sldId="369"/>
        </pc:sldMkLst>
      </pc:sldChg>
      <pc:sldChg chg="mod modShow">
        <pc:chgData name="Stan Cox" userId="9376f276357bfffd" providerId="LiveId" clId="{721491C4-CBD8-4E3D-9ECA-252849F907BC}" dt="2024-03-09T02:04:37.315" v="16494" actId="729"/>
        <pc:sldMkLst>
          <pc:docMk/>
          <pc:sldMk cId="1030149495" sldId="370"/>
        </pc:sldMkLst>
      </pc:sldChg>
      <pc:sldChg chg="mod modShow">
        <pc:chgData name="Stan Cox" userId="9376f276357bfffd" providerId="LiveId" clId="{721491C4-CBD8-4E3D-9ECA-252849F907BC}" dt="2024-03-09T02:04:37.315" v="16494" actId="729"/>
        <pc:sldMkLst>
          <pc:docMk/>
          <pc:sldMk cId="3907739791" sldId="371"/>
        </pc:sldMkLst>
      </pc:sldChg>
      <pc:sldChg chg="mod modShow">
        <pc:chgData name="Stan Cox" userId="9376f276357bfffd" providerId="LiveId" clId="{721491C4-CBD8-4E3D-9ECA-252849F907BC}" dt="2024-03-09T02:04:37.315" v="16494" actId="729"/>
        <pc:sldMkLst>
          <pc:docMk/>
          <pc:sldMk cId="1523189344" sldId="373"/>
        </pc:sldMkLst>
      </pc:sldChg>
      <pc:sldChg chg="mod modShow">
        <pc:chgData name="Stan Cox" userId="9376f276357bfffd" providerId="LiveId" clId="{721491C4-CBD8-4E3D-9ECA-252849F907BC}" dt="2024-03-09T02:04:37.315" v="16494" actId="729"/>
        <pc:sldMkLst>
          <pc:docMk/>
          <pc:sldMk cId="34959442" sldId="374"/>
        </pc:sldMkLst>
      </pc:sldChg>
      <pc:sldChg chg="mod modShow">
        <pc:chgData name="Stan Cox" userId="9376f276357bfffd" providerId="LiveId" clId="{721491C4-CBD8-4E3D-9ECA-252849F907BC}" dt="2024-03-09T02:04:37.315" v="16494" actId="729"/>
        <pc:sldMkLst>
          <pc:docMk/>
          <pc:sldMk cId="3846246730" sldId="376"/>
        </pc:sldMkLst>
      </pc:sldChg>
      <pc:sldChg chg="mod modShow">
        <pc:chgData name="Stan Cox" userId="9376f276357bfffd" providerId="LiveId" clId="{721491C4-CBD8-4E3D-9ECA-252849F907BC}" dt="2024-03-09T02:04:37.315" v="16494" actId="729"/>
        <pc:sldMkLst>
          <pc:docMk/>
          <pc:sldMk cId="713250855" sldId="377"/>
        </pc:sldMkLst>
      </pc:sldChg>
      <pc:sldChg chg="mod modShow">
        <pc:chgData name="Stan Cox" userId="9376f276357bfffd" providerId="LiveId" clId="{721491C4-CBD8-4E3D-9ECA-252849F907BC}" dt="2024-03-09T02:04:37.315" v="16494" actId="729"/>
        <pc:sldMkLst>
          <pc:docMk/>
          <pc:sldMk cId="2140748457" sldId="378"/>
        </pc:sldMkLst>
      </pc:sldChg>
      <pc:sldChg chg="mod modShow">
        <pc:chgData name="Stan Cox" userId="9376f276357bfffd" providerId="LiveId" clId="{721491C4-CBD8-4E3D-9ECA-252849F907BC}" dt="2024-03-09T02:04:37.315" v="16494" actId="729"/>
        <pc:sldMkLst>
          <pc:docMk/>
          <pc:sldMk cId="2135581658" sldId="379"/>
        </pc:sldMkLst>
      </pc:sldChg>
      <pc:sldChg chg="mod modShow">
        <pc:chgData name="Stan Cox" userId="9376f276357bfffd" providerId="LiveId" clId="{721491C4-CBD8-4E3D-9ECA-252849F907BC}" dt="2024-03-09T02:04:37.315" v="16494" actId="729"/>
        <pc:sldMkLst>
          <pc:docMk/>
          <pc:sldMk cId="4139327505" sldId="380"/>
        </pc:sldMkLst>
      </pc:sldChg>
      <pc:sldChg chg="mod modShow">
        <pc:chgData name="Stan Cox" userId="9376f276357bfffd" providerId="LiveId" clId="{721491C4-CBD8-4E3D-9ECA-252849F907BC}" dt="2024-03-09T02:04:37.315" v="16494" actId="729"/>
        <pc:sldMkLst>
          <pc:docMk/>
          <pc:sldMk cId="3449120705" sldId="381"/>
        </pc:sldMkLst>
      </pc:sldChg>
      <pc:sldChg chg="mod modShow">
        <pc:chgData name="Stan Cox" userId="9376f276357bfffd" providerId="LiveId" clId="{721491C4-CBD8-4E3D-9ECA-252849F907BC}" dt="2024-03-09T02:04:37.315" v="16494" actId="729"/>
        <pc:sldMkLst>
          <pc:docMk/>
          <pc:sldMk cId="3396586250" sldId="382"/>
        </pc:sldMkLst>
      </pc:sldChg>
      <pc:sldChg chg="mod modShow">
        <pc:chgData name="Stan Cox" userId="9376f276357bfffd" providerId="LiveId" clId="{721491C4-CBD8-4E3D-9ECA-252849F907BC}" dt="2024-03-09T02:04:37.315" v="16494" actId="729"/>
        <pc:sldMkLst>
          <pc:docMk/>
          <pc:sldMk cId="4217463981" sldId="383"/>
        </pc:sldMkLst>
      </pc:sldChg>
      <pc:sldChg chg="mod modShow">
        <pc:chgData name="Stan Cox" userId="9376f276357bfffd" providerId="LiveId" clId="{721491C4-CBD8-4E3D-9ECA-252849F907BC}" dt="2024-03-09T02:04:37.315" v="16494" actId="729"/>
        <pc:sldMkLst>
          <pc:docMk/>
          <pc:sldMk cId="1518473546" sldId="384"/>
        </pc:sldMkLst>
      </pc:sldChg>
      <pc:sldChg chg="mod modShow">
        <pc:chgData name="Stan Cox" userId="9376f276357bfffd" providerId="LiveId" clId="{721491C4-CBD8-4E3D-9ECA-252849F907BC}" dt="2024-03-09T02:04:37.315" v="16494" actId="729"/>
        <pc:sldMkLst>
          <pc:docMk/>
          <pc:sldMk cId="2729207570" sldId="385"/>
        </pc:sldMkLst>
      </pc:sldChg>
      <pc:sldChg chg="mod modShow">
        <pc:chgData name="Stan Cox" userId="9376f276357bfffd" providerId="LiveId" clId="{721491C4-CBD8-4E3D-9ECA-252849F907BC}" dt="2024-03-09T02:04:37.315" v="16494" actId="729"/>
        <pc:sldMkLst>
          <pc:docMk/>
          <pc:sldMk cId="922097942" sldId="386"/>
        </pc:sldMkLst>
      </pc:sldChg>
      <pc:sldChg chg="mod modShow">
        <pc:chgData name="Stan Cox" userId="9376f276357bfffd" providerId="LiveId" clId="{721491C4-CBD8-4E3D-9ECA-252849F907BC}" dt="2024-03-09T02:04:37.315" v="16494" actId="729"/>
        <pc:sldMkLst>
          <pc:docMk/>
          <pc:sldMk cId="549402402" sldId="387"/>
        </pc:sldMkLst>
      </pc:sldChg>
      <pc:sldChg chg="mod modShow">
        <pc:chgData name="Stan Cox" userId="9376f276357bfffd" providerId="LiveId" clId="{721491C4-CBD8-4E3D-9ECA-252849F907BC}" dt="2024-03-09T02:04:37.315" v="16494" actId="729"/>
        <pc:sldMkLst>
          <pc:docMk/>
          <pc:sldMk cId="1854319324" sldId="388"/>
        </pc:sldMkLst>
      </pc:sldChg>
      <pc:sldChg chg="mod modShow">
        <pc:chgData name="Stan Cox" userId="9376f276357bfffd" providerId="LiveId" clId="{721491C4-CBD8-4E3D-9ECA-252849F907BC}" dt="2024-03-09T02:04:37.315" v="16494" actId="729"/>
        <pc:sldMkLst>
          <pc:docMk/>
          <pc:sldMk cId="3639555771" sldId="389"/>
        </pc:sldMkLst>
      </pc:sldChg>
      <pc:sldChg chg="mod modShow">
        <pc:chgData name="Stan Cox" userId="9376f276357bfffd" providerId="LiveId" clId="{721491C4-CBD8-4E3D-9ECA-252849F907BC}" dt="2024-03-09T02:04:37.315" v="16494" actId="729"/>
        <pc:sldMkLst>
          <pc:docMk/>
          <pc:sldMk cId="2074235538" sldId="390"/>
        </pc:sldMkLst>
      </pc:sldChg>
      <pc:sldChg chg="mod modShow">
        <pc:chgData name="Stan Cox" userId="9376f276357bfffd" providerId="LiveId" clId="{721491C4-CBD8-4E3D-9ECA-252849F907BC}" dt="2024-03-09T02:04:37.315" v="16494" actId="729"/>
        <pc:sldMkLst>
          <pc:docMk/>
          <pc:sldMk cId="3124090463" sldId="391"/>
        </pc:sldMkLst>
      </pc:sldChg>
      <pc:sldChg chg="mod modShow">
        <pc:chgData name="Stan Cox" userId="9376f276357bfffd" providerId="LiveId" clId="{721491C4-CBD8-4E3D-9ECA-252849F907BC}" dt="2024-03-09T02:04:37.315" v="16494" actId="729"/>
        <pc:sldMkLst>
          <pc:docMk/>
          <pc:sldMk cId="1093508877" sldId="392"/>
        </pc:sldMkLst>
      </pc:sldChg>
      <pc:sldChg chg="mod modShow">
        <pc:chgData name="Stan Cox" userId="9376f276357bfffd" providerId="LiveId" clId="{721491C4-CBD8-4E3D-9ECA-252849F907BC}" dt="2024-03-09T02:04:37.315" v="16494" actId="729"/>
        <pc:sldMkLst>
          <pc:docMk/>
          <pc:sldMk cId="115457062" sldId="393"/>
        </pc:sldMkLst>
      </pc:sldChg>
      <pc:sldChg chg="mod modShow">
        <pc:chgData name="Stan Cox" userId="9376f276357bfffd" providerId="LiveId" clId="{721491C4-CBD8-4E3D-9ECA-252849F907BC}" dt="2024-03-09T02:04:37.315" v="16494" actId="729"/>
        <pc:sldMkLst>
          <pc:docMk/>
          <pc:sldMk cId="1872643766" sldId="394"/>
        </pc:sldMkLst>
      </pc:sldChg>
      <pc:sldChg chg="mod modShow">
        <pc:chgData name="Stan Cox" userId="9376f276357bfffd" providerId="LiveId" clId="{721491C4-CBD8-4E3D-9ECA-252849F907BC}" dt="2024-03-09T02:04:37.315" v="16494" actId="729"/>
        <pc:sldMkLst>
          <pc:docMk/>
          <pc:sldMk cId="279784083" sldId="395"/>
        </pc:sldMkLst>
      </pc:sldChg>
      <pc:sldChg chg="mod modShow">
        <pc:chgData name="Stan Cox" userId="9376f276357bfffd" providerId="LiveId" clId="{721491C4-CBD8-4E3D-9ECA-252849F907BC}" dt="2024-03-09T02:04:37.315" v="16494" actId="729"/>
        <pc:sldMkLst>
          <pc:docMk/>
          <pc:sldMk cId="2273554420" sldId="396"/>
        </pc:sldMkLst>
      </pc:sldChg>
      <pc:sldChg chg="mod modShow">
        <pc:chgData name="Stan Cox" userId="9376f276357bfffd" providerId="LiveId" clId="{721491C4-CBD8-4E3D-9ECA-252849F907BC}" dt="2024-03-09T02:04:37.315" v="16494" actId="729"/>
        <pc:sldMkLst>
          <pc:docMk/>
          <pc:sldMk cId="1385613088" sldId="397"/>
        </pc:sldMkLst>
      </pc:sldChg>
      <pc:sldChg chg="mod modShow">
        <pc:chgData name="Stan Cox" userId="9376f276357bfffd" providerId="LiveId" clId="{721491C4-CBD8-4E3D-9ECA-252849F907BC}" dt="2024-03-09T02:04:37.315" v="16494" actId="729"/>
        <pc:sldMkLst>
          <pc:docMk/>
          <pc:sldMk cId="2490829227" sldId="399"/>
        </pc:sldMkLst>
      </pc:sldChg>
      <pc:sldChg chg="mod modShow">
        <pc:chgData name="Stan Cox" userId="9376f276357bfffd" providerId="LiveId" clId="{721491C4-CBD8-4E3D-9ECA-252849F907BC}" dt="2024-03-09T02:04:37.315" v="16494" actId="729"/>
        <pc:sldMkLst>
          <pc:docMk/>
          <pc:sldMk cId="1516405660" sldId="400"/>
        </pc:sldMkLst>
      </pc:sldChg>
      <pc:sldChg chg="mod modShow">
        <pc:chgData name="Stan Cox" userId="9376f276357bfffd" providerId="LiveId" clId="{721491C4-CBD8-4E3D-9ECA-252849F907BC}" dt="2024-03-09T02:04:37.315" v="16494" actId="729"/>
        <pc:sldMkLst>
          <pc:docMk/>
          <pc:sldMk cId="3136064500" sldId="401"/>
        </pc:sldMkLst>
      </pc:sldChg>
      <pc:sldChg chg="mod modShow">
        <pc:chgData name="Stan Cox" userId="9376f276357bfffd" providerId="LiveId" clId="{721491C4-CBD8-4E3D-9ECA-252849F907BC}" dt="2024-03-09T02:04:37.315" v="16494" actId="729"/>
        <pc:sldMkLst>
          <pc:docMk/>
          <pc:sldMk cId="2945010938" sldId="402"/>
        </pc:sldMkLst>
      </pc:sldChg>
      <pc:sldChg chg="mod modShow">
        <pc:chgData name="Stan Cox" userId="9376f276357bfffd" providerId="LiveId" clId="{721491C4-CBD8-4E3D-9ECA-252849F907BC}" dt="2024-03-09T02:04:37.315" v="16494" actId="729"/>
        <pc:sldMkLst>
          <pc:docMk/>
          <pc:sldMk cId="1348776776" sldId="403"/>
        </pc:sldMkLst>
      </pc:sldChg>
      <pc:sldChg chg="mod modShow">
        <pc:chgData name="Stan Cox" userId="9376f276357bfffd" providerId="LiveId" clId="{721491C4-CBD8-4E3D-9ECA-252849F907BC}" dt="2024-03-09T02:04:37.315" v="16494" actId="729"/>
        <pc:sldMkLst>
          <pc:docMk/>
          <pc:sldMk cId="3352675208" sldId="404"/>
        </pc:sldMkLst>
      </pc:sldChg>
      <pc:sldChg chg="mod modShow">
        <pc:chgData name="Stan Cox" userId="9376f276357bfffd" providerId="LiveId" clId="{721491C4-CBD8-4E3D-9ECA-252849F907BC}" dt="2024-03-09T02:04:37.315" v="16494" actId="729"/>
        <pc:sldMkLst>
          <pc:docMk/>
          <pc:sldMk cId="2842290046" sldId="405"/>
        </pc:sldMkLst>
      </pc:sldChg>
      <pc:sldChg chg="mod modShow">
        <pc:chgData name="Stan Cox" userId="9376f276357bfffd" providerId="LiveId" clId="{721491C4-CBD8-4E3D-9ECA-252849F907BC}" dt="2024-03-09T02:04:37.315" v="16494" actId="729"/>
        <pc:sldMkLst>
          <pc:docMk/>
          <pc:sldMk cId="423743082" sldId="406"/>
        </pc:sldMkLst>
      </pc:sldChg>
      <pc:sldChg chg="mod modShow">
        <pc:chgData name="Stan Cox" userId="9376f276357bfffd" providerId="LiveId" clId="{721491C4-CBD8-4E3D-9ECA-252849F907BC}" dt="2024-03-09T02:04:37.315" v="16494" actId="729"/>
        <pc:sldMkLst>
          <pc:docMk/>
          <pc:sldMk cId="1696682085" sldId="407"/>
        </pc:sldMkLst>
      </pc:sldChg>
      <pc:sldChg chg="mod modShow">
        <pc:chgData name="Stan Cox" userId="9376f276357bfffd" providerId="LiveId" clId="{721491C4-CBD8-4E3D-9ECA-252849F907BC}" dt="2024-03-09T02:04:37.315" v="16494" actId="729"/>
        <pc:sldMkLst>
          <pc:docMk/>
          <pc:sldMk cId="2134152549" sldId="409"/>
        </pc:sldMkLst>
      </pc:sldChg>
      <pc:sldChg chg="mod modShow">
        <pc:chgData name="Stan Cox" userId="9376f276357bfffd" providerId="LiveId" clId="{721491C4-CBD8-4E3D-9ECA-252849F907BC}" dt="2024-03-09T02:04:37.315" v="16494" actId="729"/>
        <pc:sldMkLst>
          <pc:docMk/>
          <pc:sldMk cId="3405367900" sldId="410"/>
        </pc:sldMkLst>
      </pc:sldChg>
      <pc:sldChg chg="mod modShow">
        <pc:chgData name="Stan Cox" userId="9376f276357bfffd" providerId="LiveId" clId="{721491C4-CBD8-4E3D-9ECA-252849F907BC}" dt="2024-03-09T02:04:37.315" v="16494" actId="729"/>
        <pc:sldMkLst>
          <pc:docMk/>
          <pc:sldMk cId="1759968927" sldId="411"/>
        </pc:sldMkLst>
      </pc:sldChg>
      <pc:sldChg chg="mod modShow">
        <pc:chgData name="Stan Cox" userId="9376f276357bfffd" providerId="LiveId" clId="{721491C4-CBD8-4E3D-9ECA-252849F907BC}" dt="2024-03-09T02:04:37.315" v="16494" actId="729"/>
        <pc:sldMkLst>
          <pc:docMk/>
          <pc:sldMk cId="2061528033" sldId="412"/>
        </pc:sldMkLst>
      </pc:sldChg>
      <pc:sldChg chg="mod modShow">
        <pc:chgData name="Stan Cox" userId="9376f276357bfffd" providerId="LiveId" clId="{721491C4-CBD8-4E3D-9ECA-252849F907BC}" dt="2024-03-09T02:04:37.315" v="16494" actId="729"/>
        <pc:sldMkLst>
          <pc:docMk/>
          <pc:sldMk cId="451356097" sldId="413"/>
        </pc:sldMkLst>
      </pc:sldChg>
      <pc:sldChg chg="mod modShow">
        <pc:chgData name="Stan Cox" userId="9376f276357bfffd" providerId="LiveId" clId="{721491C4-CBD8-4E3D-9ECA-252849F907BC}" dt="2024-03-09T02:04:37.315" v="16494" actId="729"/>
        <pc:sldMkLst>
          <pc:docMk/>
          <pc:sldMk cId="2362496454" sldId="414"/>
        </pc:sldMkLst>
      </pc:sldChg>
      <pc:sldChg chg="mod modShow">
        <pc:chgData name="Stan Cox" userId="9376f276357bfffd" providerId="LiveId" clId="{721491C4-CBD8-4E3D-9ECA-252849F907BC}" dt="2024-03-09T02:04:37.315" v="16494" actId="729"/>
        <pc:sldMkLst>
          <pc:docMk/>
          <pc:sldMk cId="3717545850" sldId="417"/>
        </pc:sldMkLst>
      </pc:sldChg>
      <pc:sldChg chg="mod modShow">
        <pc:chgData name="Stan Cox" userId="9376f276357bfffd" providerId="LiveId" clId="{721491C4-CBD8-4E3D-9ECA-252849F907BC}" dt="2024-03-09T02:04:37.315" v="16494" actId="729"/>
        <pc:sldMkLst>
          <pc:docMk/>
          <pc:sldMk cId="4251751112" sldId="418"/>
        </pc:sldMkLst>
      </pc:sldChg>
      <pc:sldChg chg="mod modShow">
        <pc:chgData name="Stan Cox" userId="9376f276357bfffd" providerId="LiveId" clId="{721491C4-CBD8-4E3D-9ECA-252849F907BC}" dt="2024-03-09T02:04:37.315" v="16494" actId="729"/>
        <pc:sldMkLst>
          <pc:docMk/>
          <pc:sldMk cId="3388416848" sldId="420"/>
        </pc:sldMkLst>
      </pc:sldChg>
      <pc:sldChg chg="mod modShow">
        <pc:chgData name="Stan Cox" userId="9376f276357bfffd" providerId="LiveId" clId="{721491C4-CBD8-4E3D-9ECA-252849F907BC}" dt="2024-03-09T02:04:37.315" v="16494" actId="729"/>
        <pc:sldMkLst>
          <pc:docMk/>
          <pc:sldMk cId="2271812340" sldId="421"/>
        </pc:sldMkLst>
      </pc:sldChg>
      <pc:sldChg chg="mod modShow">
        <pc:chgData name="Stan Cox" userId="9376f276357bfffd" providerId="LiveId" clId="{721491C4-CBD8-4E3D-9ECA-252849F907BC}" dt="2024-03-09T02:04:37.315" v="16494" actId="729"/>
        <pc:sldMkLst>
          <pc:docMk/>
          <pc:sldMk cId="3690017663" sldId="422"/>
        </pc:sldMkLst>
      </pc:sldChg>
      <pc:sldChg chg="mod modShow">
        <pc:chgData name="Stan Cox" userId="9376f276357bfffd" providerId="LiveId" clId="{721491C4-CBD8-4E3D-9ECA-252849F907BC}" dt="2024-03-09T02:04:37.315" v="16494" actId="729"/>
        <pc:sldMkLst>
          <pc:docMk/>
          <pc:sldMk cId="181617860" sldId="423"/>
        </pc:sldMkLst>
      </pc:sldChg>
      <pc:sldChg chg="mod modShow">
        <pc:chgData name="Stan Cox" userId="9376f276357bfffd" providerId="LiveId" clId="{721491C4-CBD8-4E3D-9ECA-252849F907BC}" dt="2024-03-09T02:04:37.315" v="16494" actId="729"/>
        <pc:sldMkLst>
          <pc:docMk/>
          <pc:sldMk cId="1065417551" sldId="429"/>
        </pc:sldMkLst>
      </pc:sldChg>
      <pc:sldChg chg="mod modShow">
        <pc:chgData name="Stan Cox" userId="9376f276357bfffd" providerId="LiveId" clId="{721491C4-CBD8-4E3D-9ECA-252849F907BC}" dt="2024-03-09T02:04:37.315" v="16494" actId="729"/>
        <pc:sldMkLst>
          <pc:docMk/>
          <pc:sldMk cId="2543974299" sldId="431"/>
        </pc:sldMkLst>
      </pc:sldChg>
      <pc:sldChg chg="mod modShow">
        <pc:chgData name="Stan Cox" userId="9376f276357bfffd" providerId="LiveId" clId="{721491C4-CBD8-4E3D-9ECA-252849F907BC}" dt="2024-03-09T02:04:37.315" v="16494" actId="729"/>
        <pc:sldMkLst>
          <pc:docMk/>
          <pc:sldMk cId="2446089042" sldId="432"/>
        </pc:sldMkLst>
      </pc:sldChg>
      <pc:sldChg chg="mod modShow">
        <pc:chgData name="Stan Cox" userId="9376f276357bfffd" providerId="LiveId" clId="{721491C4-CBD8-4E3D-9ECA-252849F907BC}" dt="2024-03-09T02:04:37.315" v="16494" actId="729"/>
        <pc:sldMkLst>
          <pc:docMk/>
          <pc:sldMk cId="2333249406" sldId="433"/>
        </pc:sldMkLst>
      </pc:sldChg>
      <pc:sldChg chg="mod modShow">
        <pc:chgData name="Stan Cox" userId="9376f276357bfffd" providerId="LiveId" clId="{721491C4-CBD8-4E3D-9ECA-252849F907BC}" dt="2024-03-09T02:04:37.315" v="16494" actId="729"/>
        <pc:sldMkLst>
          <pc:docMk/>
          <pc:sldMk cId="1472683687" sldId="434"/>
        </pc:sldMkLst>
      </pc:sldChg>
      <pc:sldChg chg="mod modShow">
        <pc:chgData name="Stan Cox" userId="9376f276357bfffd" providerId="LiveId" clId="{721491C4-CBD8-4E3D-9ECA-252849F907BC}" dt="2024-03-09T02:04:37.315" v="16494" actId="729"/>
        <pc:sldMkLst>
          <pc:docMk/>
          <pc:sldMk cId="2705749742" sldId="435"/>
        </pc:sldMkLst>
      </pc:sldChg>
      <pc:sldChg chg="mod modShow">
        <pc:chgData name="Stan Cox" userId="9376f276357bfffd" providerId="LiveId" clId="{721491C4-CBD8-4E3D-9ECA-252849F907BC}" dt="2024-03-09T02:04:37.315" v="16494" actId="729"/>
        <pc:sldMkLst>
          <pc:docMk/>
          <pc:sldMk cId="1853868129" sldId="436"/>
        </pc:sldMkLst>
      </pc:sldChg>
      <pc:sldChg chg="mod modShow">
        <pc:chgData name="Stan Cox" userId="9376f276357bfffd" providerId="LiveId" clId="{721491C4-CBD8-4E3D-9ECA-252849F907BC}" dt="2024-03-09T02:04:37.315" v="16494" actId="729"/>
        <pc:sldMkLst>
          <pc:docMk/>
          <pc:sldMk cId="3878145122" sldId="437"/>
        </pc:sldMkLst>
      </pc:sldChg>
      <pc:sldChg chg="mod modShow">
        <pc:chgData name="Stan Cox" userId="9376f276357bfffd" providerId="LiveId" clId="{721491C4-CBD8-4E3D-9ECA-252849F907BC}" dt="2024-03-09T02:04:37.315" v="16494" actId="729"/>
        <pc:sldMkLst>
          <pc:docMk/>
          <pc:sldMk cId="1662762003" sldId="439"/>
        </pc:sldMkLst>
      </pc:sldChg>
      <pc:sldChg chg="mod modShow">
        <pc:chgData name="Stan Cox" userId="9376f276357bfffd" providerId="LiveId" clId="{721491C4-CBD8-4E3D-9ECA-252849F907BC}" dt="2024-03-09T02:04:37.315" v="16494" actId="729"/>
        <pc:sldMkLst>
          <pc:docMk/>
          <pc:sldMk cId="2475618404" sldId="441"/>
        </pc:sldMkLst>
      </pc:sldChg>
      <pc:sldChg chg="mod modShow">
        <pc:chgData name="Stan Cox" userId="9376f276357bfffd" providerId="LiveId" clId="{721491C4-CBD8-4E3D-9ECA-252849F907BC}" dt="2024-03-09T02:04:37.315" v="16494" actId="729"/>
        <pc:sldMkLst>
          <pc:docMk/>
          <pc:sldMk cId="169864559" sldId="442"/>
        </pc:sldMkLst>
      </pc:sldChg>
      <pc:sldChg chg="mod modShow">
        <pc:chgData name="Stan Cox" userId="9376f276357bfffd" providerId="LiveId" clId="{721491C4-CBD8-4E3D-9ECA-252849F907BC}" dt="2024-03-09T02:04:37.315" v="16494" actId="729"/>
        <pc:sldMkLst>
          <pc:docMk/>
          <pc:sldMk cId="2258621105" sldId="444"/>
        </pc:sldMkLst>
      </pc:sldChg>
      <pc:sldChg chg="mod modShow">
        <pc:chgData name="Stan Cox" userId="9376f276357bfffd" providerId="LiveId" clId="{721491C4-CBD8-4E3D-9ECA-252849F907BC}" dt="2024-03-09T02:04:37.315" v="16494" actId="729"/>
        <pc:sldMkLst>
          <pc:docMk/>
          <pc:sldMk cId="654931801" sldId="445"/>
        </pc:sldMkLst>
      </pc:sldChg>
      <pc:sldChg chg="mod modShow">
        <pc:chgData name="Stan Cox" userId="9376f276357bfffd" providerId="LiveId" clId="{721491C4-CBD8-4E3D-9ECA-252849F907BC}" dt="2024-03-09T02:04:37.315" v="16494" actId="729"/>
        <pc:sldMkLst>
          <pc:docMk/>
          <pc:sldMk cId="2817261564" sldId="446"/>
        </pc:sldMkLst>
      </pc:sldChg>
      <pc:sldChg chg="mod modShow">
        <pc:chgData name="Stan Cox" userId="9376f276357bfffd" providerId="LiveId" clId="{721491C4-CBD8-4E3D-9ECA-252849F907BC}" dt="2024-03-09T02:04:37.315" v="16494" actId="729"/>
        <pc:sldMkLst>
          <pc:docMk/>
          <pc:sldMk cId="2432604527" sldId="447"/>
        </pc:sldMkLst>
      </pc:sldChg>
      <pc:sldChg chg="mod modShow">
        <pc:chgData name="Stan Cox" userId="9376f276357bfffd" providerId="LiveId" clId="{721491C4-CBD8-4E3D-9ECA-252849F907BC}" dt="2024-03-09T02:04:37.315" v="16494" actId="729"/>
        <pc:sldMkLst>
          <pc:docMk/>
          <pc:sldMk cId="3012404297" sldId="448"/>
        </pc:sldMkLst>
      </pc:sldChg>
      <pc:sldChg chg="mod modShow">
        <pc:chgData name="Stan Cox" userId="9376f276357bfffd" providerId="LiveId" clId="{721491C4-CBD8-4E3D-9ECA-252849F907BC}" dt="2024-03-09T02:04:37.315" v="16494" actId="729"/>
        <pc:sldMkLst>
          <pc:docMk/>
          <pc:sldMk cId="2805349290" sldId="449"/>
        </pc:sldMkLst>
      </pc:sldChg>
      <pc:sldChg chg="mod modShow">
        <pc:chgData name="Stan Cox" userId="9376f276357bfffd" providerId="LiveId" clId="{721491C4-CBD8-4E3D-9ECA-252849F907BC}" dt="2024-03-09T02:04:37.315" v="16494" actId="729"/>
        <pc:sldMkLst>
          <pc:docMk/>
          <pc:sldMk cId="3692696450" sldId="450"/>
        </pc:sldMkLst>
      </pc:sldChg>
      <pc:sldChg chg="mod modShow">
        <pc:chgData name="Stan Cox" userId="9376f276357bfffd" providerId="LiveId" clId="{721491C4-CBD8-4E3D-9ECA-252849F907BC}" dt="2024-03-09T02:04:37.315" v="16494" actId="729"/>
        <pc:sldMkLst>
          <pc:docMk/>
          <pc:sldMk cId="4252777027" sldId="451"/>
        </pc:sldMkLst>
      </pc:sldChg>
      <pc:sldChg chg="mod modShow">
        <pc:chgData name="Stan Cox" userId="9376f276357bfffd" providerId="LiveId" clId="{721491C4-CBD8-4E3D-9ECA-252849F907BC}" dt="2024-03-09T02:04:37.315" v="16494" actId="729"/>
        <pc:sldMkLst>
          <pc:docMk/>
          <pc:sldMk cId="1279952686" sldId="452"/>
        </pc:sldMkLst>
      </pc:sldChg>
      <pc:sldChg chg="mod modShow">
        <pc:chgData name="Stan Cox" userId="9376f276357bfffd" providerId="LiveId" clId="{721491C4-CBD8-4E3D-9ECA-252849F907BC}" dt="2024-03-09T02:04:37.315" v="16494" actId="729"/>
        <pc:sldMkLst>
          <pc:docMk/>
          <pc:sldMk cId="1264933646" sldId="453"/>
        </pc:sldMkLst>
      </pc:sldChg>
      <pc:sldChg chg="mod modShow">
        <pc:chgData name="Stan Cox" userId="9376f276357bfffd" providerId="LiveId" clId="{721491C4-CBD8-4E3D-9ECA-252849F907BC}" dt="2024-03-09T02:04:37.315" v="16494" actId="729"/>
        <pc:sldMkLst>
          <pc:docMk/>
          <pc:sldMk cId="256528231" sldId="454"/>
        </pc:sldMkLst>
      </pc:sldChg>
      <pc:sldChg chg="mod modShow">
        <pc:chgData name="Stan Cox" userId="9376f276357bfffd" providerId="LiveId" clId="{721491C4-CBD8-4E3D-9ECA-252849F907BC}" dt="2024-03-09T02:04:37.315" v="16494" actId="729"/>
        <pc:sldMkLst>
          <pc:docMk/>
          <pc:sldMk cId="3711997710" sldId="455"/>
        </pc:sldMkLst>
      </pc:sldChg>
      <pc:sldChg chg="mod modShow">
        <pc:chgData name="Stan Cox" userId="9376f276357bfffd" providerId="LiveId" clId="{721491C4-CBD8-4E3D-9ECA-252849F907BC}" dt="2024-03-09T02:04:37.315" v="16494" actId="729"/>
        <pc:sldMkLst>
          <pc:docMk/>
          <pc:sldMk cId="3233122299" sldId="456"/>
        </pc:sldMkLst>
      </pc:sldChg>
      <pc:sldChg chg="mod modShow">
        <pc:chgData name="Stan Cox" userId="9376f276357bfffd" providerId="LiveId" clId="{721491C4-CBD8-4E3D-9ECA-252849F907BC}" dt="2024-03-09T02:04:37.315" v="16494" actId="729"/>
        <pc:sldMkLst>
          <pc:docMk/>
          <pc:sldMk cId="173657974" sldId="463"/>
        </pc:sldMkLst>
      </pc:sldChg>
      <pc:sldChg chg="mod modShow">
        <pc:chgData name="Stan Cox" userId="9376f276357bfffd" providerId="LiveId" clId="{721491C4-CBD8-4E3D-9ECA-252849F907BC}" dt="2024-03-09T02:04:37.315" v="16494" actId="729"/>
        <pc:sldMkLst>
          <pc:docMk/>
          <pc:sldMk cId="209529873" sldId="464"/>
        </pc:sldMkLst>
      </pc:sldChg>
      <pc:sldChg chg="mod modShow">
        <pc:chgData name="Stan Cox" userId="9376f276357bfffd" providerId="LiveId" clId="{721491C4-CBD8-4E3D-9ECA-252849F907BC}" dt="2024-03-09T02:04:37.315" v="16494" actId="729"/>
        <pc:sldMkLst>
          <pc:docMk/>
          <pc:sldMk cId="2355100840" sldId="465"/>
        </pc:sldMkLst>
      </pc:sldChg>
      <pc:sldChg chg="mod modShow">
        <pc:chgData name="Stan Cox" userId="9376f276357bfffd" providerId="LiveId" clId="{721491C4-CBD8-4E3D-9ECA-252849F907BC}" dt="2024-03-09T02:04:37.315" v="16494" actId="729"/>
        <pc:sldMkLst>
          <pc:docMk/>
          <pc:sldMk cId="1374482640" sldId="466"/>
        </pc:sldMkLst>
      </pc:sldChg>
      <pc:sldChg chg="mod modShow">
        <pc:chgData name="Stan Cox" userId="9376f276357bfffd" providerId="LiveId" clId="{721491C4-CBD8-4E3D-9ECA-252849F907BC}" dt="2024-03-09T02:04:37.315" v="16494" actId="729"/>
        <pc:sldMkLst>
          <pc:docMk/>
          <pc:sldMk cId="1019314769" sldId="467"/>
        </pc:sldMkLst>
      </pc:sldChg>
      <pc:sldChg chg="mod modShow">
        <pc:chgData name="Stan Cox" userId="9376f276357bfffd" providerId="LiveId" clId="{721491C4-CBD8-4E3D-9ECA-252849F907BC}" dt="2024-03-09T02:04:37.315" v="16494" actId="729"/>
        <pc:sldMkLst>
          <pc:docMk/>
          <pc:sldMk cId="4252726126" sldId="468"/>
        </pc:sldMkLst>
      </pc:sldChg>
      <pc:sldChg chg="mod modShow">
        <pc:chgData name="Stan Cox" userId="9376f276357bfffd" providerId="LiveId" clId="{721491C4-CBD8-4E3D-9ECA-252849F907BC}" dt="2024-03-09T02:04:37.315" v="16494" actId="729"/>
        <pc:sldMkLst>
          <pc:docMk/>
          <pc:sldMk cId="393502299" sldId="469"/>
        </pc:sldMkLst>
      </pc:sldChg>
      <pc:sldChg chg="mod modShow">
        <pc:chgData name="Stan Cox" userId="9376f276357bfffd" providerId="LiveId" clId="{721491C4-CBD8-4E3D-9ECA-252849F907BC}" dt="2024-03-09T02:04:37.315" v="16494" actId="729"/>
        <pc:sldMkLst>
          <pc:docMk/>
          <pc:sldMk cId="2069306677" sldId="470"/>
        </pc:sldMkLst>
      </pc:sldChg>
      <pc:sldChg chg="mod modShow">
        <pc:chgData name="Stan Cox" userId="9376f276357bfffd" providerId="LiveId" clId="{721491C4-CBD8-4E3D-9ECA-252849F907BC}" dt="2024-03-09T02:04:37.315" v="16494" actId="729"/>
        <pc:sldMkLst>
          <pc:docMk/>
          <pc:sldMk cId="3512347350" sldId="471"/>
        </pc:sldMkLst>
      </pc:sldChg>
      <pc:sldChg chg="mod modShow">
        <pc:chgData name="Stan Cox" userId="9376f276357bfffd" providerId="LiveId" clId="{721491C4-CBD8-4E3D-9ECA-252849F907BC}" dt="2024-03-09T02:04:37.315" v="16494" actId="729"/>
        <pc:sldMkLst>
          <pc:docMk/>
          <pc:sldMk cId="3203033728" sldId="472"/>
        </pc:sldMkLst>
      </pc:sldChg>
      <pc:sldChg chg="mod modShow">
        <pc:chgData name="Stan Cox" userId="9376f276357bfffd" providerId="LiveId" clId="{721491C4-CBD8-4E3D-9ECA-252849F907BC}" dt="2024-03-09T02:04:37.315" v="16494" actId="729"/>
        <pc:sldMkLst>
          <pc:docMk/>
          <pc:sldMk cId="1290362641" sldId="473"/>
        </pc:sldMkLst>
      </pc:sldChg>
      <pc:sldChg chg="mod modShow">
        <pc:chgData name="Stan Cox" userId="9376f276357bfffd" providerId="LiveId" clId="{721491C4-CBD8-4E3D-9ECA-252849F907BC}" dt="2024-03-09T02:04:37.315" v="16494" actId="729"/>
        <pc:sldMkLst>
          <pc:docMk/>
          <pc:sldMk cId="2211222955" sldId="474"/>
        </pc:sldMkLst>
      </pc:sldChg>
      <pc:sldChg chg="mod modShow">
        <pc:chgData name="Stan Cox" userId="9376f276357bfffd" providerId="LiveId" clId="{721491C4-CBD8-4E3D-9ECA-252849F907BC}" dt="2024-03-09T02:04:37.315" v="16494" actId="729"/>
        <pc:sldMkLst>
          <pc:docMk/>
          <pc:sldMk cId="1553849325" sldId="475"/>
        </pc:sldMkLst>
      </pc:sldChg>
      <pc:sldChg chg="mod modShow">
        <pc:chgData name="Stan Cox" userId="9376f276357bfffd" providerId="LiveId" clId="{721491C4-CBD8-4E3D-9ECA-252849F907BC}" dt="2024-03-09T02:04:37.315" v="16494" actId="729"/>
        <pc:sldMkLst>
          <pc:docMk/>
          <pc:sldMk cId="3622025100" sldId="476"/>
        </pc:sldMkLst>
      </pc:sldChg>
      <pc:sldChg chg="mod modShow">
        <pc:chgData name="Stan Cox" userId="9376f276357bfffd" providerId="LiveId" clId="{721491C4-CBD8-4E3D-9ECA-252849F907BC}" dt="2024-03-09T02:04:37.315" v="16494" actId="729"/>
        <pc:sldMkLst>
          <pc:docMk/>
          <pc:sldMk cId="866773934" sldId="477"/>
        </pc:sldMkLst>
      </pc:sldChg>
      <pc:sldChg chg="mod modShow">
        <pc:chgData name="Stan Cox" userId="9376f276357bfffd" providerId="LiveId" clId="{721491C4-CBD8-4E3D-9ECA-252849F907BC}" dt="2024-03-09T02:04:37.315" v="16494" actId="729"/>
        <pc:sldMkLst>
          <pc:docMk/>
          <pc:sldMk cId="1980153701" sldId="478"/>
        </pc:sldMkLst>
      </pc:sldChg>
      <pc:sldChg chg="mod modShow">
        <pc:chgData name="Stan Cox" userId="9376f276357bfffd" providerId="LiveId" clId="{721491C4-CBD8-4E3D-9ECA-252849F907BC}" dt="2024-03-09T02:04:37.315" v="16494" actId="729"/>
        <pc:sldMkLst>
          <pc:docMk/>
          <pc:sldMk cId="2797662939" sldId="479"/>
        </pc:sldMkLst>
      </pc:sldChg>
      <pc:sldChg chg="mod modShow">
        <pc:chgData name="Stan Cox" userId="9376f276357bfffd" providerId="LiveId" clId="{721491C4-CBD8-4E3D-9ECA-252849F907BC}" dt="2024-03-09T02:04:37.315" v="16494" actId="729"/>
        <pc:sldMkLst>
          <pc:docMk/>
          <pc:sldMk cId="2802109073" sldId="480"/>
        </pc:sldMkLst>
      </pc:sldChg>
      <pc:sldChg chg="mod modShow">
        <pc:chgData name="Stan Cox" userId="9376f276357bfffd" providerId="LiveId" clId="{721491C4-CBD8-4E3D-9ECA-252849F907BC}" dt="2024-03-09T02:04:37.315" v="16494" actId="729"/>
        <pc:sldMkLst>
          <pc:docMk/>
          <pc:sldMk cId="2785627532" sldId="481"/>
        </pc:sldMkLst>
      </pc:sldChg>
      <pc:sldChg chg="mod modShow">
        <pc:chgData name="Stan Cox" userId="9376f276357bfffd" providerId="LiveId" clId="{721491C4-CBD8-4E3D-9ECA-252849F907BC}" dt="2024-03-09T02:04:37.315" v="16494" actId="729"/>
        <pc:sldMkLst>
          <pc:docMk/>
          <pc:sldMk cId="634326851" sldId="482"/>
        </pc:sldMkLst>
      </pc:sldChg>
      <pc:sldChg chg="mod modShow">
        <pc:chgData name="Stan Cox" userId="9376f276357bfffd" providerId="LiveId" clId="{721491C4-CBD8-4E3D-9ECA-252849F907BC}" dt="2024-03-09T02:04:37.315" v="16494" actId="729"/>
        <pc:sldMkLst>
          <pc:docMk/>
          <pc:sldMk cId="2445956902" sldId="484"/>
        </pc:sldMkLst>
      </pc:sldChg>
      <pc:sldChg chg="mod modShow">
        <pc:chgData name="Stan Cox" userId="9376f276357bfffd" providerId="LiveId" clId="{721491C4-CBD8-4E3D-9ECA-252849F907BC}" dt="2024-03-09T02:04:37.315" v="16494" actId="729"/>
        <pc:sldMkLst>
          <pc:docMk/>
          <pc:sldMk cId="3181291441" sldId="485"/>
        </pc:sldMkLst>
      </pc:sldChg>
      <pc:sldChg chg="mod modShow">
        <pc:chgData name="Stan Cox" userId="9376f276357bfffd" providerId="LiveId" clId="{721491C4-CBD8-4E3D-9ECA-252849F907BC}" dt="2024-03-09T02:04:37.315" v="16494" actId="729"/>
        <pc:sldMkLst>
          <pc:docMk/>
          <pc:sldMk cId="1864540107" sldId="486"/>
        </pc:sldMkLst>
      </pc:sldChg>
      <pc:sldChg chg="mod modShow">
        <pc:chgData name="Stan Cox" userId="9376f276357bfffd" providerId="LiveId" clId="{721491C4-CBD8-4E3D-9ECA-252849F907BC}" dt="2024-03-09T02:04:37.315" v="16494" actId="729"/>
        <pc:sldMkLst>
          <pc:docMk/>
          <pc:sldMk cId="2453277792" sldId="487"/>
        </pc:sldMkLst>
      </pc:sldChg>
      <pc:sldChg chg="mod modShow">
        <pc:chgData name="Stan Cox" userId="9376f276357bfffd" providerId="LiveId" clId="{721491C4-CBD8-4E3D-9ECA-252849F907BC}" dt="2024-03-09T02:04:37.315" v="16494" actId="729"/>
        <pc:sldMkLst>
          <pc:docMk/>
          <pc:sldMk cId="4022830797" sldId="488"/>
        </pc:sldMkLst>
      </pc:sldChg>
      <pc:sldChg chg="mod modShow">
        <pc:chgData name="Stan Cox" userId="9376f276357bfffd" providerId="LiveId" clId="{721491C4-CBD8-4E3D-9ECA-252849F907BC}" dt="2024-03-09T02:04:37.315" v="16494" actId="729"/>
        <pc:sldMkLst>
          <pc:docMk/>
          <pc:sldMk cId="175315903" sldId="489"/>
        </pc:sldMkLst>
      </pc:sldChg>
      <pc:sldChg chg="mod modShow">
        <pc:chgData name="Stan Cox" userId="9376f276357bfffd" providerId="LiveId" clId="{721491C4-CBD8-4E3D-9ECA-252849F907BC}" dt="2024-03-09T02:04:37.315" v="16494" actId="729"/>
        <pc:sldMkLst>
          <pc:docMk/>
          <pc:sldMk cId="847266316" sldId="490"/>
        </pc:sldMkLst>
      </pc:sldChg>
      <pc:sldChg chg="mod modShow">
        <pc:chgData name="Stan Cox" userId="9376f276357bfffd" providerId="LiveId" clId="{721491C4-CBD8-4E3D-9ECA-252849F907BC}" dt="2024-03-09T02:04:37.315" v="16494" actId="729"/>
        <pc:sldMkLst>
          <pc:docMk/>
          <pc:sldMk cId="2689876727" sldId="491"/>
        </pc:sldMkLst>
      </pc:sldChg>
      <pc:sldChg chg="mod modShow">
        <pc:chgData name="Stan Cox" userId="9376f276357bfffd" providerId="LiveId" clId="{721491C4-CBD8-4E3D-9ECA-252849F907BC}" dt="2024-03-09T02:04:37.315" v="16494" actId="729"/>
        <pc:sldMkLst>
          <pc:docMk/>
          <pc:sldMk cId="1545495417" sldId="492"/>
        </pc:sldMkLst>
      </pc:sldChg>
      <pc:sldChg chg="mod modShow">
        <pc:chgData name="Stan Cox" userId="9376f276357bfffd" providerId="LiveId" clId="{721491C4-CBD8-4E3D-9ECA-252849F907BC}" dt="2024-03-09T02:04:37.315" v="16494" actId="729"/>
        <pc:sldMkLst>
          <pc:docMk/>
          <pc:sldMk cId="278549595" sldId="493"/>
        </pc:sldMkLst>
      </pc:sldChg>
      <pc:sldChg chg="mod modShow">
        <pc:chgData name="Stan Cox" userId="9376f276357bfffd" providerId="LiveId" clId="{721491C4-CBD8-4E3D-9ECA-252849F907BC}" dt="2024-03-09T02:04:37.315" v="16494" actId="729"/>
        <pc:sldMkLst>
          <pc:docMk/>
          <pc:sldMk cId="3426848047" sldId="494"/>
        </pc:sldMkLst>
      </pc:sldChg>
      <pc:sldChg chg="mod modShow">
        <pc:chgData name="Stan Cox" userId="9376f276357bfffd" providerId="LiveId" clId="{721491C4-CBD8-4E3D-9ECA-252849F907BC}" dt="2024-03-09T02:04:37.315" v="16494" actId="729"/>
        <pc:sldMkLst>
          <pc:docMk/>
          <pc:sldMk cId="1165379942" sldId="496"/>
        </pc:sldMkLst>
      </pc:sldChg>
      <pc:sldChg chg="mod modShow">
        <pc:chgData name="Stan Cox" userId="9376f276357bfffd" providerId="LiveId" clId="{721491C4-CBD8-4E3D-9ECA-252849F907BC}" dt="2024-03-09T02:04:37.315" v="16494" actId="729"/>
        <pc:sldMkLst>
          <pc:docMk/>
          <pc:sldMk cId="3103159949" sldId="497"/>
        </pc:sldMkLst>
      </pc:sldChg>
      <pc:sldChg chg="mod modShow">
        <pc:chgData name="Stan Cox" userId="9376f276357bfffd" providerId="LiveId" clId="{721491C4-CBD8-4E3D-9ECA-252849F907BC}" dt="2024-03-09T02:04:37.315" v="16494" actId="729"/>
        <pc:sldMkLst>
          <pc:docMk/>
          <pc:sldMk cId="251820718" sldId="498"/>
        </pc:sldMkLst>
      </pc:sldChg>
      <pc:sldChg chg="mod modShow">
        <pc:chgData name="Stan Cox" userId="9376f276357bfffd" providerId="LiveId" clId="{721491C4-CBD8-4E3D-9ECA-252849F907BC}" dt="2024-03-09T02:04:37.315" v="16494" actId="729"/>
        <pc:sldMkLst>
          <pc:docMk/>
          <pc:sldMk cId="2069901923" sldId="499"/>
        </pc:sldMkLst>
      </pc:sldChg>
      <pc:sldChg chg="mod modShow">
        <pc:chgData name="Stan Cox" userId="9376f276357bfffd" providerId="LiveId" clId="{721491C4-CBD8-4E3D-9ECA-252849F907BC}" dt="2024-03-09T02:04:37.315" v="16494" actId="729"/>
        <pc:sldMkLst>
          <pc:docMk/>
          <pc:sldMk cId="1253739190" sldId="500"/>
        </pc:sldMkLst>
      </pc:sldChg>
      <pc:sldChg chg="mod modShow">
        <pc:chgData name="Stan Cox" userId="9376f276357bfffd" providerId="LiveId" clId="{721491C4-CBD8-4E3D-9ECA-252849F907BC}" dt="2024-03-09T02:04:37.315" v="16494" actId="729"/>
        <pc:sldMkLst>
          <pc:docMk/>
          <pc:sldMk cId="2788783426" sldId="501"/>
        </pc:sldMkLst>
      </pc:sldChg>
      <pc:sldChg chg="mod modShow">
        <pc:chgData name="Stan Cox" userId="9376f276357bfffd" providerId="LiveId" clId="{721491C4-CBD8-4E3D-9ECA-252849F907BC}" dt="2024-03-09T02:04:37.315" v="16494" actId="729"/>
        <pc:sldMkLst>
          <pc:docMk/>
          <pc:sldMk cId="3880839823" sldId="502"/>
        </pc:sldMkLst>
      </pc:sldChg>
      <pc:sldChg chg="mod modShow">
        <pc:chgData name="Stan Cox" userId="9376f276357bfffd" providerId="LiveId" clId="{721491C4-CBD8-4E3D-9ECA-252849F907BC}" dt="2024-03-09T02:04:37.315" v="16494" actId="729"/>
        <pc:sldMkLst>
          <pc:docMk/>
          <pc:sldMk cId="1836462608" sldId="503"/>
        </pc:sldMkLst>
      </pc:sldChg>
      <pc:sldChg chg="mod modShow">
        <pc:chgData name="Stan Cox" userId="9376f276357bfffd" providerId="LiveId" clId="{721491C4-CBD8-4E3D-9ECA-252849F907BC}" dt="2024-03-09T02:04:37.315" v="16494" actId="729"/>
        <pc:sldMkLst>
          <pc:docMk/>
          <pc:sldMk cId="1695832685" sldId="504"/>
        </pc:sldMkLst>
      </pc:sldChg>
      <pc:sldChg chg="mod modShow">
        <pc:chgData name="Stan Cox" userId="9376f276357bfffd" providerId="LiveId" clId="{721491C4-CBD8-4E3D-9ECA-252849F907BC}" dt="2024-03-09T02:04:37.315" v="16494" actId="729"/>
        <pc:sldMkLst>
          <pc:docMk/>
          <pc:sldMk cId="2978494212" sldId="509"/>
        </pc:sldMkLst>
      </pc:sldChg>
      <pc:sldChg chg="mod modShow">
        <pc:chgData name="Stan Cox" userId="9376f276357bfffd" providerId="LiveId" clId="{721491C4-CBD8-4E3D-9ECA-252849F907BC}" dt="2024-03-09T02:04:37.315" v="16494" actId="729"/>
        <pc:sldMkLst>
          <pc:docMk/>
          <pc:sldMk cId="912497494" sldId="510"/>
        </pc:sldMkLst>
      </pc:sldChg>
      <pc:sldChg chg="mod modShow">
        <pc:chgData name="Stan Cox" userId="9376f276357bfffd" providerId="LiveId" clId="{721491C4-CBD8-4E3D-9ECA-252849F907BC}" dt="2024-03-09T02:04:37.315" v="16494" actId="729"/>
        <pc:sldMkLst>
          <pc:docMk/>
          <pc:sldMk cId="875844366" sldId="511"/>
        </pc:sldMkLst>
      </pc:sldChg>
      <pc:sldChg chg="mod modShow">
        <pc:chgData name="Stan Cox" userId="9376f276357bfffd" providerId="LiveId" clId="{721491C4-CBD8-4E3D-9ECA-252849F907BC}" dt="2024-03-09T02:04:37.315" v="16494" actId="729"/>
        <pc:sldMkLst>
          <pc:docMk/>
          <pc:sldMk cId="1839067885" sldId="512"/>
        </pc:sldMkLst>
      </pc:sldChg>
      <pc:sldChg chg="mod modShow">
        <pc:chgData name="Stan Cox" userId="9376f276357bfffd" providerId="LiveId" clId="{721491C4-CBD8-4E3D-9ECA-252849F907BC}" dt="2024-03-09T02:04:37.315" v="16494" actId="729"/>
        <pc:sldMkLst>
          <pc:docMk/>
          <pc:sldMk cId="3273531894" sldId="513"/>
        </pc:sldMkLst>
      </pc:sldChg>
      <pc:sldChg chg="mod modShow">
        <pc:chgData name="Stan Cox" userId="9376f276357bfffd" providerId="LiveId" clId="{721491C4-CBD8-4E3D-9ECA-252849F907BC}" dt="2024-03-09T02:04:37.315" v="16494" actId="729"/>
        <pc:sldMkLst>
          <pc:docMk/>
          <pc:sldMk cId="2789423194" sldId="514"/>
        </pc:sldMkLst>
      </pc:sldChg>
      <pc:sldChg chg="mod modShow">
        <pc:chgData name="Stan Cox" userId="9376f276357bfffd" providerId="LiveId" clId="{721491C4-CBD8-4E3D-9ECA-252849F907BC}" dt="2024-03-09T02:04:37.315" v="16494" actId="729"/>
        <pc:sldMkLst>
          <pc:docMk/>
          <pc:sldMk cId="184302464" sldId="515"/>
        </pc:sldMkLst>
      </pc:sldChg>
      <pc:sldChg chg="mod modShow">
        <pc:chgData name="Stan Cox" userId="9376f276357bfffd" providerId="LiveId" clId="{721491C4-CBD8-4E3D-9ECA-252849F907BC}" dt="2024-03-09T02:04:37.315" v="16494" actId="729"/>
        <pc:sldMkLst>
          <pc:docMk/>
          <pc:sldMk cId="1109618611" sldId="516"/>
        </pc:sldMkLst>
      </pc:sldChg>
      <pc:sldChg chg="mod modShow">
        <pc:chgData name="Stan Cox" userId="9376f276357bfffd" providerId="LiveId" clId="{721491C4-CBD8-4E3D-9ECA-252849F907BC}" dt="2024-03-09T02:04:37.315" v="16494" actId="729"/>
        <pc:sldMkLst>
          <pc:docMk/>
          <pc:sldMk cId="4060331190" sldId="517"/>
        </pc:sldMkLst>
      </pc:sldChg>
      <pc:sldChg chg="mod modShow">
        <pc:chgData name="Stan Cox" userId="9376f276357bfffd" providerId="LiveId" clId="{721491C4-CBD8-4E3D-9ECA-252849F907BC}" dt="2024-03-09T02:04:37.315" v="16494" actId="729"/>
        <pc:sldMkLst>
          <pc:docMk/>
          <pc:sldMk cId="2507730153" sldId="518"/>
        </pc:sldMkLst>
      </pc:sldChg>
      <pc:sldChg chg="mod modShow">
        <pc:chgData name="Stan Cox" userId="9376f276357bfffd" providerId="LiveId" clId="{721491C4-CBD8-4E3D-9ECA-252849F907BC}" dt="2024-03-09T02:04:37.315" v="16494" actId="729"/>
        <pc:sldMkLst>
          <pc:docMk/>
          <pc:sldMk cId="2083360069" sldId="519"/>
        </pc:sldMkLst>
      </pc:sldChg>
      <pc:sldChg chg="mod modShow">
        <pc:chgData name="Stan Cox" userId="9376f276357bfffd" providerId="LiveId" clId="{721491C4-CBD8-4E3D-9ECA-252849F907BC}" dt="2024-03-09T02:04:37.315" v="16494" actId="729"/>
        <pc:sldMkLst>
          <pc:docMk/>
          <pc:sldMk cId="2140922230" sldId="520"/>
        </pc:sldMkLst>
      </pc:sldChg>
      <pc:sldChg chg="mod modShow">
        <pc:chgData name="Stan Cox" userId="9376f276357bfffd" providerId="LiveId" clId="{721491C4-CBD8-4E3D-9ECA-252849F907BC}" dt="2024-03-09T02:04:37.315" v="16494" actId="729"/>
        <pc:sldMkLst>
          <pc:docMk/>
          <pc:sldMk cId="1498709022" sldId="521"/>
        </pc:sldMkLst>
      </pc:sldChg>
      <pc:sldChg chg="mod modShow">
        <pc:chgData name="Stan Cox" userId="9376f276357bfffd" providerId="LiveId" clId="{721491C4-CBD8-4E3D-9ECA-252849F907BC}" dt="2024-03-09T02:04:37.315" v="16494" actId="729"/>
        <pc:sldMkLst>
          <pc:docMk/>
          <pc:sldMk cId="3291389043" sldId="522"/>
        </pc:sldMkLst>
      </pc:sldChg>
      <pc:sldChg chg="mod modShow">
        <pc:chgData name="Stan Cox" userId="9376f276357bfffd" providerId="LiveId" clId="{721491C4-CBD8-4E3D-9ECA-252849F907BC}" dt="2024-03-09T02:04:37.315" v="16494" actId="729"/>
        <pc:sldMkLst>
          <pc:docMk/>
          <pc:sldMk cId="783619886" sldId="523"/>
        </pc:sldMkLst>
      </pc:sldChg>
      <pc:sldChg chg="mod modShow">
        <pc:chgData name="Stan Cox" userId="9376f276357bfffd" providerId="LiveId" clId="{721491C4-CBD8-4E3D-9ECA-252849F907BC}" dt="2024-03-09T02:04:37.315" v="16494" actId="729"/>
        <pc:sldMkLst>
          <pc:docMk/>
          <pc:sldMk cId="1329627339" sldId="524"/>
        </pc:sldMkLst>
      </pc:sldChg>
      <pc:sldChg chg="mod modShow">
        <pc:chgData name="Stan Cox" userId="9376f276357bfffd" providerId="LiveId" clId="{721491C4-CBD8-4E3D-9ECA-252849F907BC}" dt="2024-03-09T02:04:37.315" v="16494" actId="729"/>
        <pc:sldMkLst>
          <pc:docMk/>
          <pc:sldMk cId="2765323655" sldId="525"/>
        </pc:sldMkLst>
      </pc:sldChg>
      <pc:sldChg chg="mod modShow">
        <pc:chgData name="Stan Cox" userId="9376f276357bfffd" providerId="LiveId" clId="{721491C4-CBD8-4E3D-9ECA-252849F907BC}" dt="2024-03-09T02:04:37.315" v="16494" actId="729"/>
        <pc:sldMkLst>
          <pc:docMk/>
          <pc:sldMk cId="2312888631" sldId="526"/>
        </pc:sldMkLst>
      </pc:sldChg>
      <pc:sldChg chg="mod modShow">
        <pc:chgData name="Stan Cox" userId="9376f276357bfffd" providerId="LiveId" clId="{721491C4-CBD8-4E3D-9ECA-252849F907BC}" dt="2024-03-09T02:04:37.315" v="16494" actId="729"/>
        <pc:sldMkLst>
          <pc:docMk/>
          <pc:sldMk cId="3209718934" sldId="527"/>
        </pc:sldMkLst>
      </pc:sldChg>
      <pc:sldChg chg="mod modShow">
        <pc:chgData name="Stan Cox" userId="9376f276357bfffd" providerId="LiveId" clId="{721491C4-CBD8-4E3D-9ECA-252849F907BC}" dt="2024-03-09T02:04:37.315" v="16494" actId="729"/>
        <pc:sldMkLst>
          <pc:docMk/>
          <pc:sldMk cId="1454399736" sldId="528"/>
        </pc:sldMkLst>
      </pc:sldChg>
      <pc:sldChg chg="mod modShow">
        <pc:chgData name="Stan Cox" userId="9376f276357bfffd" providerId="LiveId" clId="{721491C4-CBD8-4E3D-9ECA-252849F907BC}" dt="2024-03-09T02:04:37.315" v="16494" actId="729"/>
        <pc:sldMkLst>
          <pc:docMk/>
          <pc:sldMk cId="1299544651" sldId="529"/>
        </pc:sldMkLst>
      </pc:sldChg>
      <pc:sldChg chg="mod modShow">
        <pc:chgData name="Stan Cox" userId="9376f276357bfffd" providerId="LiveId" clId="{721491C4-CBD8-4E3D-9ECA-252849F907BC}" dt="2024-03-09T02:04:37.315" v="16494" actId="729"/>
        <pc:sldMkLst>
          <pc:docMk/>
          <pc:sldMk cId="372529180" sldId="530"/>
        </pc:sldMkLst>
      </pc:sldChg>
      <pc:sldChg chg="mod modShow">
        <pc:chgData name="Stan Cox" userId="9376f276357bfffd" providerId="LiveId" clId="{721491C4-CBD8-4E3D-9ECA-252849F907BC}" dt="2024-03-09T02:04:37.315" v="16494" actId="729"/>
        <pc:sldMkLst>
          <pc:docMk/>
          <pc:sldMk cId="4182567080" sldId="531"/>
        </pc:sldMkLst>
      </pc:sldChg>
      <pc:sldChg chg="mod modShow">
        <pc:chgData name="Stan Cox" userId="9376f276357bfffd" providerId="LiveId" clId="{721491C4-CBD8-4E3D-9ECA-252849F907BC}" dt="2024-03-09T02:04:37.315" v="16494" actId="729"/>
        <pc:sldMkLst>
          <pc:docMk/>
          <pc:sldMk cId="1349657519" sldId="532"/>
        </pc:sldMkLst>
      </pc:sldChg>
      <pc:sldChg chg="mod modShow">
        <pc:chgData name="Stan Cox" userId="9376f276357bfffd" providerId="LiveId" clId="{721491C4-CBD8-4E3D-9ECA-252849F907BC}" dt="2024-03-09T02:04:37.315" v="16494" actId="729"/>
        <pc:sldMkLst>
          <pc:docMk/>
          <pc:sldMk cId="1520073656" sldId="533"/>
        </pc:sldMkLst>
      </pc:sldChg>
      <pc:sldChg chg="mod modShow">
        <pc:chgData name="Stan Cox" userId="9376f276357bfffd" providerId="LiveId" clId="{721491C4-CBD8-4E3D-9ECA-252849F907BC}" dt="2024-03-09T02:04:37.315" v="16494" actId="729"/>
        <pc:sldMkLst>
          <pc:docMk/>
          <pc:sldMk cId="3289983722" sldId="534"/>
        </pc:sldMkLst>
      </pc:sldChg>
      <pc:sldChg chg="mod modShow">
        <pc:chgData name="Stan Cox" userId="9376f276357bfffd" providerId="LiveId" clId="{721491C4-CBD8-4E3D-9ECA-252849F907BC}" dt="2024-03-09T02:04:37.315" v="16494" actId="729"/>
        <pc:sldMkLst>
          <pc:docMk/>
          <pc:sldMk cId="3163945577" sldId="535"/>
        </pc:sldMkLst>
      </pc:sldChg>
      <pc:sldChg chg="mod modShow">
        <pc:chgData name="Stan Cox" userId="9376f276357bfffd" providerId="LiveId" clId="{721491C4-CBD8-4E3D-9ECA-252849F907BC}" dt="2024-03-09T02:04:37.315" v="16494" actId="729"/>
        <pc:sldMkLst>
          <pc:docMk/>
          <pc:sldMk cId="348361115" sldId="537"/>
        </pc:sldMkLst>
      </pc:sldChg>
      <pc:sldChg chg="mod modShow">
        <pc:chgData name="Stan Cox" userId="9376f276357bfffd" providerId="LiveId" clId="{721491C4-CBD8-4E3D-9ECA-252849F907BC}" dt="2024-03-09T02:04:37.315" v="16494" actId="729"/>
        <pc:sldMkLst>
          <pc:docMk/>
          <pc:sldMk cId="1195550361" sldId="538"/>
        </pc:sldMkLst>
      </pc:sldChg>
      <pc:sldChg chg="mod modShow">
        <pc:chgData name="Stan Cox" userId="9376f276357bfffd" providerId="LiveId" clId="{721491C4-CBD8-4E3D-9ECA-252849F907BC}" dt="2024-03-09T02:04:37.315" v="16494" actId="729"/>
        <pc:sldMkLst>
          <pc:docMk/>
          <pc:sldMk cId="1886522175" sldId="539"/>
        </pc:sldMkLst>
      </pc:sldChg>
      <pc:sldChg chg="mod modShow">
        <pc:chgData name="Stan Cox" userId="9376f276357bfffd" providerId="LiveId" clId="{721491C4-CBD8-4E3D-9ECA-252849F907BC}" dt="2024-03-09T02:04:37.315" v="16494" actId="729"/>
        <pc:sldMkLst>
          <pc:docMk/>
          <pc:sldMk cId="1540002955" sldId="540"/>
        </pc:sldMkLst>
      </pc:sldChg>
      <pc:sldChg chg="mod modShow">
        <pc:chgData name="Stan Cox" userId="9376f276357bfffd" providerId="LiveId" clId="{721491C4-CBD8-4E3D-9ECA-252849F907BC}" dt="2024-03-09T02:04:37.315" v="16494" actId="729"/>
        <pc:sldMkLst>
          <pc:docMk/>
          <pc:sldMk cId="843156755" sldId="541"/>
        </pc:sldMkLst>
      </pc:sldChg>
      <pc:sldChg chg="mod modShow">
        <pc:chgData name="Stan Cox" userId="9376f276357bfffd" providerId="LiveId" clId="{721491C4-CBD8-4E3D-9ECA-252849F907BC}" dt="2024-03-09T02:04:37.315" v="16494" actId="729"/>
        <pc:sldMkLst>
          <pc:docMk/>
          <pc:sldMk cId="2337249230" sldId="542"/>
        </pc:sldMkLst>
      </pc:sldChg>
      <pc:sldChg chg="mod modShow">
        <pc:chgData name="Stan Cox" userId="9376f276357bfffd" providerId="LiveId" clId="{721491C4-CBD8-4E3D-9ECA-252849F907BC}" dt="2024-03-09T02:04:37.315" v="16494" actId="729"/>
        <pc:sldMkLst>
          <pc:docMk/>
          <pc:sldMk cId="188219607" sldId="543"/>
        </pc:sldMkLst>
      </pc:sldChg>
      <pc:sldChg chg="mod modShow">
        <pc:chgData name="Stan Cox" userId="9376f276357bfffd" providerId="LiveId" clId="{721491C4-CBD8-4E3D-9ECA-252849F907BC}" dt="2024-03-09T02:04:37.315" v="16494" actId="729"/>
        <pc:sldMkLst>
          <pc:docMk/>
          <pc:sldMk cId="2336905661" sldId="544"/>
        </pc:sldMkLst>
      </pc:sldChg>
      <pc:sldChg chg="mod modShow">
        <pc:chgData name="Stan Cox" userId="9376f276357bfffd" providerId="LiveId" clId="{721491C4-CBD8-4E3D-9ECA-252849F907BC}" dt="2024-03-09T02:04:37.315" v="16494" actId="729"/>
        <pc:sldMkLst>
          <pc:docMk/>
          <pc:sldMk cId="2453186223" sldId="545"/>
        </pc:sldMkLst>
      </pc:sldChg>
      <pc:sldChg chg="mod modShow">
        <pc:chgData name="Stan Cox" userId="9376f276357bfffd" providerId="LiveId" clId="{721491C4-CBD8-4E3D-9ECA-252849F907BC}" dt="2024-03-09T02:04:37.315" v="16494" actId="729"/>
        <pc:sldMkLst>
          <pc:docMk/>
          <pc:sldMk cId="1969478018" sldId="546"/>
        </pc:sldMkLst>
      </pc:sldChg>
      <pc:sldChg chg="mod modShow">
        <pc:chgData name="Stan Cox" userId="9376f276357bfffd" providerId="LiveId" clId="{721491C4-CBD8-4E3D-9ECA-252849F907BC}" dt="2024-03-09T02:04:37.315" v="16494" actId="729"/>
        <pc:sldMkLst>
          <pc:docMk/>
          <pc:sldMk cId="1978653363" sldId="547"/>
        </pc:sldMkLst>
      </pc:sldChg>
      <pc:sldChg chg="mod modShow">
        <pc:chgData name="Stan Cox" userId="9376f276357bfffd" providerId="LiveId" clId="{721491C4-CBD8-4E3D-9ECA-252849F907BC}" dt="2024-03-09T02:04:37.315" v="16494" actId="729"/>
        <pc:sldMkLst>
          <pc:docMk/>
          <pc:sldMk cId="4019190712" sldId="548"/>
        </pc:sldMkLst>
      </pc:sldChg>
      <pc:sldChg chg="mod modShow">
        <pc:chgData name="Stan Cox" userId="9376f276357bfffd" providerId="LiveId" clId="{721491C4-CBD8-4E3D-9ECA-252849F907BC}" dt="2024-03-09T02:04:37.315" v="16494" actId="729"/>
        <pc:sldMkLst>
          <pc:docMk/>
          <pc:sldMk cId="630074886" sldId="549"/>
        </pc:sldMkLst>
      </pc:sldChg>
      <pc:sldChg chg="mod modShow">
        <pc:chgData name="Stan Cox" userId="9376f276357bfffd" providerId="LiveId" clId="{721491C4-CBD8-4E3D-9ECA-252849F907BC}" dt="2024-03-09T02:04:37.315" v="16494" actId="729"/>
        <pc:sldMkLst>
          <pc:docMk/>
          <pc:sldMk cId="3497784793" sldId="550"/>
        </pc:sldMkLst>
      </pc:sldChg>
      <pc:sldChg chg="mod modShow">
        <pc:chgData name="Stan Cox" userId="9376f276357bfffd" providerId="LiveId" clId="{721491C4-CBD8-4E3D-9ECA-252849F907BC}" dt="2024-03-09T02:04:37.315" v="16494" actId="729"/>
        <pc:sldMkLst>
          <pc:docMk/>
          <pc:sldMk cId="1805032028" sldId="551"/>
        </pc:sldMkLst>
      </pc:sldChg>
      <pc:sldChg chg="mod modShow">
        <pc:chgData name="Stan Cox" userId="9376f276357bfffd" providerId="LiveId" clId="{721491C4-CBD8-4E3D-9ECA-252849F907BC}" dt="2024-03-09T02:04:37.315" v="16494" actId="729"/>
        <pc:sldMkLst>
          <pc:docMk/>
          <pc:sldMk cId="3539536989" sldId="552"/>
        </pc:sldMkLst>
      </pc:sldChg>
      <pc:sldChg chg="mod modShow">
        <pc:chgData name="Stan Cox" userId="9376f276357bfffd" providerId="LiveId" clId="{721491C4-CBD8-4E3D-9ECA-252849F907BC}" dt="2024-03-09T02:04:37.315" v="16494" actId="729"/>
        <pc:sldMkLst>
          <pc:docMk/>
          <pc:sldMk cId="2529914549" sldId="553"/>
        </pc:sldMkLst>
      </pc:sldChg>
      <pc:sldChg chg="mod modShow">
        <pc:chgData name="Stan Cox" userId="9376f276357bfffd" providerId="LiveId" clId="{721491C4-CBD8-4E3D-9ECA-252849F907BC}" dt="2024-03-09T02:04:37.315" v="16494" actId="729"/>
        <pc:sldMkLst>
          <pc:docMk/>
          <pc:sldMk cId="408101875" sldId="554"/>
        </pc:sldMkLst>
      </pc:sldChg>
      <pc:sldChg chg="mod modShow">
        <pc:chgData name="Stan Cox" userId="9376f276357bfffd" providerId="LiveId" clId="{721491C4-CBD8-4E3D-9ECA-252849F907BC}" dt="2024-03-09T02:04:37.315" v="16494" actId="729"/>
        <pc:sldMkLst>
          <pc:docMk/>
          <pc:sldMk cId="3046030208" sldId="555"/>
        </pc:sldMkLst>
      </pc:sldChg>
      <pc:sldChg chg="mod modShow">
        <pc:chgData name="Stan Cox" userId="9376f276357bfffd" providerId="LiveId" clId="{721491C4-CBD8-4E3D-9ECA-252849F907BC}" dt="2024-03-09T02:04:37.315" v="16494" actId="729"/>
        <pc:sldMkLst>
          <pc:docMk/>
          <pc:sldMk cId="3904323622" sldId="556"/>
        </pc:sldMkLst>
      </pc:sldChg>
      <pc:sldChg chg="mod modShow">
        <pc:chgData name="Stan Cox" userId="9376f276357bfffd" providerId="LiveId" clId="{721491C4-CBD8-4E3D-9ECA-252849F907BC}" dt="2024-03-09T02:04:37.315" v="16494" actId="729"/>
        <pc:sldMkLst>
          <pc:docMk/>
          <pc:sldMk cId="935447751" sldId="557"/>
        </pc:sldMkLst>
      </pc:sldChg>
      <pc:sldChg chg="mod modShow">
        <pc:chgData name="Stan Cox" userId="9376f276357bfffd" providerId="LiveId" clId="{721491C4-CBD8-4E3D-9ECA-252849F907BC}" dt="2024-03-09T02:04:37.315" v="16494" actId="729"/>
        <pc:sldMkLst>
          <pc:docMk/>
          <pc:sldMk cId="1728142516" sldId="558"/>
        </pc:sldMkLst>
      </pc:sldChg>
      <pc:sldChg chg="mod modShow">
        <pc:chgData name="Stan Cox" userId="9376f276357bfffd" providerId="LiveId" clId="{721491C4-CBD8-4E3D-9ECA-252849F907BC}" dt="2024-03-09T02:04:37.315" v="16494" actId="729"/>
        <pc:sldMkLst>
          <pc:docMk/>
          <pc:sldMk cId="2304887573" sldId="559"/>
        </pc:sldMkLst>
      </pc:sldChg>
      <pc:sldChg chg="mod modShow">
        <pc:chgData name="Stan Cox" userId="9376f276357bfffd" providerId="LiveId" clId="{721491C4-CBD8-4E3D-9ECA-252849F907BC}" dt="2024-03-09T02:04:37.315" v="16494" actId="729"/>
        <pc:sldMkLst>
          <pc:docMk/>
          <pc:sldMk cId="420258324" sldId="560"/>
        </pc:sldMkLst>
      </pc:sldChg>
      <pc:sldChg chg="mod modShow">
        <pc:chgData name="Stan Cox" userId="9376f276357bfffd" providerId="LiveId" clId="{721491C4-CBD8-4E3D-9ECA-252849F907BC}" dt="2024-03-09T02:04:37.315" v="16494" actId="729"/>
        <pc:sldMkLst>
          <pc:docMk/>
          <pc:sldMk cId="4198619020" sldId="561"/>
        </pc:sldMkLst>
      </pc:sldChg>
      <pc:sldChg chg="mod modShow">
        <pc:chgData name="Stan Cox" userId="9376f276357bfffd" providerId="LiveId" clId="{721491C4-CBD8-4E3D-9ECA-252849F907BC}" dt="2024-03-09T02:04:37.315" v="16494" actId="729"/>
        <pc:sldMkLst>
          <pc:docMk/>
          <pc:sldMk cId="4036625604" sldId="562"/>
        </pc:sldMkLst>
      </pc:sldChg>
      <pc:sldChg chg="mod modShow">
        <pc:chgData name="Stan Cox" userId="9376f276357bfffd" providerId="LiveId" clId="{721491C4-CBD8-4E3D-9ECA-252849F907BC}" dt="2024-03-09T02:04:37.315" v="16494" actId="729"/>
        <pc:sldMkLst>
          <pc:docMk/>
          <pc:sldMk cId="1846271559" sldId="563"/>
        </pc:sldMkLst>
      </pc:sldChg>
      <pc:sldChg chg="mod modShow">
        <pc:chgData name="Stan Cox" userId="9376f276357bfffd" providerId="LiveId" clId="{721491C4-CBD8-4E3D-9ECA-252849F907BC}" dt="2024-03-09T02:04:37.315" v="16494" actId="729"/>
        <pc:sldMkLst>
          <pc:docMk/>
          <pc:sldMk cId="787415462" sldId="564"/>
        </pc:sldMkLst>
      </pc:sldChg>
      <pc:sldChg chg="mod modShow">
        <pc:chgData name="Stan Cox" userId="9376f276357bfffd" providerId="LiveId" clId="{721491C4-CBD8-4E3D-9ECA-252849F907BC}" dt="2024-03-09T02:04:37.315" v="16494" actId="729"/>
        <pc:sldMkLst>
          <pc:docMk/>
          <pc:sldMk cId="2539803281" sldId="565"/>
        </pc:sldMkLst>
      </pc:sldChg>
      <pc:sldChg chg="mod modShow">
        <pc:chgData name="Stan Cox" userId="9376f276357bfffd" providerId="LiveId" clId="{721491C4-CBD8-4E3D-9ECA-252849F907BC}" dt="2024-03-09T02:04:37.315" v="16494" actId="729"/>
        <pc:sldMkLst>
          <pc:docMk/>
          <pc:sldMk cId="1114773756" sldId="566"/>
        </pc:sldMkLst>
      </pc:sldChg>
      <pc:sldChg chg="mod modShow">
        <pc:chgData name="Stan Cox" userId="9376f276357bfffd" providerId="LiveId" clId="{721491C4-CBD8-4E3D-9ECA-252849F907BC}" dt="2024-03-09T02:04:37.315" v="16494" actId="729"/>
        <pc:sldMkLst>
          <pc:docMk/>
          <pc:sldMk cId="1299078798" sldId="567"/>
        </pc:sldMkLst>
      </pc:sldChg>
      <pc:sldChg chg="mod modShow">
        <pc:chgData name="Stan Cox" userId="9376f276357bfffd" providerId="LiveId" clId="{721491C4-CBD8-4E3D-9ECA-252849F907BC}" dt="2024-03-09T02:04:37.315" v="16494" actId="729"/>
        <pc:sldMkLst>
          <pc:docMk/>
          <pc:sldMk cId="1735010301" sldId="568"/>
        </pc:sldMkLst>
      </pc:sldChg>
      <pc:sldChg chg="mod modShow">
        <pc:chgData name="Stan Cox" userId="9376f276357bfffd" providerId="LiveId" clId="{721491C4-CBD8-4E3D-9ECA-252849F907BC}" dt="2024-03-09T02:04:37.315" v="16494" actId="729"/>
        <pc:sldMkLst>
          <pc:docMk/>
          <pc:sldMk cId="631920830" sldId="569"/>
        </pc:sldMkLst>
      </pc:sldChg>
      <pc:sldChg chg="mod modShow">
        <pc:chgData name="Stan Cox" userId="9376f276357bfffd" providerId="LiveId" clId="{721491C4-CBD8-4E3D-9ECA-252849F907BC}" dt="2024-03-09T02:04:37.315" v="16494" actId="729"/>
        <pc:sldMkLst>
          <pc:docMk/>
          <pc:sldMk cId="2226327156" sldId="570"/>
        </pc:sldMkLst>
      </pc:sldChg>
      <pc:sldChg chg="mod modShow">
        <pc:chgData name="Stan Cox" userId="9376f276357bfffd" providerId="LiveId" clId="{721491C4-CBD8-4E3D-9ECA-252849F907BC}" dt="2024-03-09T02:04:37.315" v="16494" actId="729"/>
        <pc:sldMkLst>
          <pc:docMk/>
          <pc:sldMk cId="306071713" sldId="571"/>
        </pc:sldMkLst>
      </pc:sldChg>
      <pc:sldChg chg="mod modShow">
        <pc:chgData name="Stan Cox" userId="9376f276357bfffd" providerId="LiveId" clId="{721491C4-CBD8-4E3D-9ECA-252849F907BC}" dt="2024-03-09T02:04:37.315" v="16494" actId="729"/>
        <pc:sldMkLst>
          <pc:docMk/>
          <pc:sldMk cId="1248987720" sldId="572"/>
        </pc:sldMkLst>
      </pc:sldChg>
      <pc:sldChg chg="mod modShow">
        <pc:chgData name="Stan Cox" userId="9376f276357bfffd" providerId="LiveId" clId="{721491C4-CBD8-4E3D-9ECA-252849F907BC}" dt="2024-03-09T02:04:37.315" v="16494" actId="729"/>
        <pc:sldMkLst>
          <pc:docMk/>
          <pc:sldMk cId="487356819" sldId="573"/>
        </pc:sldMkLst>
      </pc:sldChg>
      <pc:sldChg chg="mod modShow">
        <pc:chgData name="Stan Cox" userId="9376f276357bfffd" providerId="LiveId" clId="{721491C4-CBD8-4E3D-9ECA-252849F907BC}" dt="2024-03-09T02:04:37.315" v="16494" actId="729"/>
        <pc:sldMkLst>
          <pc:docMk/>
          <pc:sldMk cId="1901155277" sldId="574"/>
        </pc:sldMkLst>
      </pc:sldChg>
      <pc:sldChg chg="mod modShow">
        <pc:chgData name="Stan Cox" userId="9376f276357bfffd" providerId="LiveId" clId="{721491C4-CBD8-4E3D-9ECA-252849F907BC}" dt="2024-03-09T02:04:37.315" v="16494" actId="729"/>
        <pc:sldMkLst>
          <pc:docMk/>
          <pc:sldMk cId="2817011405" sldId="575"/>
        </pc:sldMkLst>
      </pc:sldChg>
      <pc:sldChg chg="mod modShow">
        <pc:chgData name="Stan Cox" userId="9376f276357bfffd" providerId="LiveId" clId="{721491C4-CBD8-4E3D-9ECA-252849F907BC}" dt="2024-03-09T02:04:37.315" v="16494" actId="729"/>
        <pc:sldMkLst>
          <pc:docMk/>
          <pc:sldMk cId="3047158832" sldId="576"/>
        </pc:sldMkLst>
      </pc:sldChg>
      <pc:sldChg chg="mod modShow">
        <pc:chgData name="Stan Cox" userId="9376f276357bfffd" providerId="LiveId" clId="{721491C4-CBD8-4E3D-9ECA-252849F907BC}" dt="2024-03-09T02:04:37.315" v="16494" actId="729"/>
        <pc:sldMkLst>
          <pc:docMk/>
          <pc:sldMk cId="2592221906" sldId="577"/>
        </pc:sldMkLst>
      </pc:sldChg>
      <pc:sldChg chg="mod modShow">
        <pc:chgData name="Stan Cox" userId="9376f276357bfffd" providerId="LiveId" clId="{721491C4-CBD8-4E3D-9ECA-252849F907BC}" dt="2024-03-09T02:04:37.315" v="16494" actId="729"/>
        <pc:sldMkLst>
          <pc:docMk/>
          <pc:sldMk cId="3170340962" sldId="578"/>
        </pc:sldMkLst>
      </pc:sldChg>
      <pc:sldChg chg="mod modShow">
        <pc:chgData name="Stan Cox" userId="9376f276357bfffd" providerId="LiveId" clId="{721491C4-CBD8-4E3D-9ECA-252849F907BC}" dt="2024-03-09T02:04:37.315" v="16494" actId="729"/>
        <pc:sldMkLst>
          <pc:docMk/>
          <pc:sldMk cId="3614726045" sldId="579"/>
        </pc:sldMkLst>
      </pc:sldChg>
      <pc:sldChg chg="mod modShow">
        <pc:chgData name="Stan Cox" userId="9376f276357bfffd" providerId="LiveId" clId="{721491C4-CBD8-4E3D-9ECA-252849F907BC}" dt="2024-03-09T02:04:37.315" v="16494" actId="729"/>
        <pc:sldMkLst>
          <pc:docMk/>
          <pc:sldMk cId="2328859085" sldId="580"/>
        </pc:sldMkLst>
      </pc:sldChg>
      <pc:sldChg chg="mod modShow">
        <pc:chgData name="Stan Cox" userId="9376f276357bfffd" providerId="LiveId" clId="{721491C4-CBD8-4E3D-9ECA-252849F907BC}" dt="2024-03-09T02:04:37.315" v="16494" actId="729"/>
        <pc:sldMkLst>
          <pc:docMk/>
          <pc:sldMk cId="2404302515" sldId="581"/>
        </pc:sldMkLst>
      </pc:sldChg>
      <pc:sldChg chg="mod modShow">
        <pc:chgData name="Stan Cox" userId="9376f276357bfffd" providerId="LiveId" clId="{721491C4-CBD8-4E3D-9ECA-252849F907BC}" dt="2024-03-09T02:04:37.315" v="16494" actId="729"/>
        <pc:sldMkLst>
          <pc:docMk/>
          <pc:sldMk cId="3340741023" sldId="582"/>
        </pc:sldMkLst>
      </pc:sldChg>
      <pc:sldChg chg="mod modShow">
        <pc:chgData name="Stan Cox" userId="9376f276357bfffd" providerId="LiveId" clId="{721491C4-CBD8-4E3D-9ECA-252849F907BC}" dt="2024-03-09T02:04:37.315" v="16494" actId="729"/>
        <pc:sldMkLst>
          <pc:docMk/>
          <pc:sldMk cId="3295132750" sldId="583"/>
        </pc:sldMkLst>
      </pc:sldChg>
      <pc:sldChg chg="mod modShow">
        <pc:chgData name="Stan Cox" userId="9376f276357bfffd" providerId="LiveId" clId="{721491C4-CBD8-4E3D-9ECA-252849F907BC}" dt="2024-03-09T02:04:37.315" v="16494" actId="729"/>
        <pc:sldMkLst>
          <pc:docMk/>
          <pc:sldMk cId="2670030066" sldId="584"/>
        </pc:sldMkLst>
      </pc:sldChg>
      <pc:sldChg chg="mod modShow">
        <pc:chgData name="Stan Cox" userId="9376f276357bfffd" providerId="LiveId" clId="{721491C4-CBD8-4E3D-9ECA-252849F907BC}" dt="2024-03-09T02:04:37.315" v="16494" actId="729"/>
        <pc:sldMkLst>
          <pc:docMk/>
          <pc:sldMk cId="526602055" sldId="585"/>
        </pc:sldMkLst>
      </pc:sldChg>
      <pc:sldChg chg="mod modShow">
        <pc:chgData name="Stan Cox" userId="9376f276357bfffd" providerId="LiveId" clId="{721491C4-CBD8-4E3D-9ECA-252849F907BC}" dt="2024-03-09T02:04:37.315" v="16494" actId="729"/>
        <pc:sldMkLst>
          <pc:docMk/>
          <pc:sldMk cId="711012461" sldId="586"/>
        </pc:sldMkLst>
      </pc:sldChg>
      <pc:sldChg chg="mod modShow">
        <pc:chgData name="Stan Cox" userId="9376f276357bfffd" providerId="LiveId" clId="{721491C4-CBD8-4E3D-9ECA-252849F907BC}" dt="2024-03-09T02:04:37.315" v="16494" actId="729"/>
        <pc:sldMkLst>
          <pc:docMk/>
          <pc:sldMk cId="1783688059" sldId="587"/>
        </pc:sldMkLst>
      </pc:sldChg>
      <pc:sldChg chg="mod modShow">
        <pc:chgData name="Stan Cox" userId="9376f276357bfffd" providerId="LiveId" clId="{721491C4-CBD8-4E3D-9ECA-252849F907BC}" dt="2024-03-09T02:04:37.315" v="16494" actId="729"/>
        <pc:sldMkLst>
          <pc:docMk/>
          <pc:sldMk cId="3508015656" sldId="588"/>
        </pc:sldMkLst>
      </pc:sldChg>
      <pc:sldChg chg="mod modShow">
        <pc:chgData name="Stan Cox" userId="9376f276357bfffd" providerId="LiveId" clId="{721491C4-CBD8-4E3D-9ECA-252849F907BC}" dt="2024-03-09T02:04:37.315" v="16494" actId="729"/>
        <pc:sldMkLst>
          <pc:docMk/>
          <pc:sldMk cId="3367728469" sldId="589"/>
        </pc:sldMkLst>
      </pc:sldChg>
      <pc:sldChg chg="mod modShow">
        <pc:chgData name="Stan Cox" userId="9376f276357bfffd" providerId="LiveId" clId="{721491C4-CBD8-4E3D-9ECA-252849F907BC}" dt="2024-03-09T02:04:37.315" v="16494" actId="729"/>
        <pc:sldMkLst>
          <pc:docMk/>
          <pc:sldMk cId="2977280646" sldId="590"/>
        </pc:sldMkLst>
      </pc:sldChg>
      <pc:sldChg chg="mod modShow">
        <pc:chgData name="Stan Cox" userId="9376f276357bfffd" providerId="LiveId" clId="{721491C4-CBD8-4E3D-9ECA-252849F907BC}" dt="2024-03-09T02:04:37.315" v="16494" actId="729"/>
        <pc:sldMkLst>
          <pc:docMk/>
          <pc:sldMk cId="1818162217" sldId="591"/>
        </pc:sldMkLst>
      </pc:sldChg>
      <pc:sldChg chg="mod modShow">
        <pc:chgData name="Stan Cox" userId="9376f276357bfffd" providerId="LiveId" clId="{721491C4-CBD8-4E3D-9ECA-252849F907BC}" dt="2024-03-09T02:04:37.315" v="16494" actId="729"/>
        <pc:sldMkLst>
          <pc:docMk/>
          <pc:sldMk cId="2340840267" sldId="592"/>
        </pc:sldMkLst>
      </pc:sldChg>
      <pc:sldChg chg="mod modShow">
        <pc:chgData name="Stan Cox" userId="9376f276357bfffd" providerId="LiveId" clId="{721491C4-CBD8-4E3D-9ECA-252849F907BC}" dt="2024-03-09T02:04:37.315" v="16494" actId="729"/>
        <pc:sldMkLst>
          <pc:docMk/>
          <pc:sldMk cId="1933136089" sldId="593"/>
        </pc:sldMkLst>
      </pc:sldChg>
      <pc:sldChg chg="mod modShow">
        <pc:chgData name="Stan Cox" userId="9376f276357bfffd" providerId="LiveId" clId="{721491C4-CBD8-4E3D-9ECA-252849F907BC}" dt="2024-03-09T02:04:37.315" v="16494" actId="729"/>
        <pc:sldMkLst>
          <pc:docMk/>
          <pc:sldMk cId="3998758625" sldId="594"/>
        </pc:sldMkLst>
      </pc:sldChg>
      <pc:sldChg chg="mod modShow">
        <pc:chgData name="Stan Cox" userId="9376f276357bfffd" providerId="LiveId" clId="{721491C4-CBD8-4E3D-9ECA-252849F907BC}" dt="2024-03-09T02:04:37.315" v="16494" actId="729"/>
        <pc:sldMkLst>
          <pc:docMk/>
          <pc:sldMk cId="4139499476" sldId="595"/>
        </pc:sldMkLst>
      </pc:sldChg>
      <pc:sldChg chg="mod modShow">
        <pc:chgData name="Stan Cox" userId="9376f276357bfffd" providerId="LiveId" clId="{721491C4-CBD8-4E3D-9ECA-252849F907BC}" dt="2024-03-09T02:04:37.315" v="16494" actId="729"/>
        <pc:sldMkLst>
          <pc:docMk/>
          <pc:sldMk cId="43171541" sldId="596"/>
        </pc:sldMkLst>
      </pc:sldChg>
      <pc:sldChg chg="mod modShow">
        <pc:chgData name="Stan Cox" userId="9376f276357bfffd" providerId="LiveId" clId="{721491C4-CBD8-4E3D-9ECA-252849F907BC}" dt="2024-03-09T02:04:37.315" v="16494" actId="729"/>
        <pc:sldMkLst>
          <pc:docMk/>
          <pc:sldMk cId="1762443493" sldId="597"/>
        </pc:sldMkLst>
      </pc:sldChg>
      <pc:sldChg chg="mod modShow">
        <pc:chgData name="Stan Cox" userId="9376f276357bfffd" providerId="LiveId" clId="{721491C4-CBD8-4E3D-9ECA-252849F907BC}" dt="2024-03-09T02:04:37.315" v="16494" actId="729"/>
        <pc:sldMkLst>
          <pc:docMk/>
          <pc:sldMk cId="3436687390" sldId="598"/>
        </pc:sldMkLst>
      </pc:sldChg>
      <pc:sldChg chg="mod modShow">
        <pc:chgData name="Stan Cox" userId="9376f276357bfffd" providerId="LiveId" clId="{721491C4-CBD8-4E3D-9ECA-252849F907BC}" dt="2024-03-09T02:04:37.315" v="16494" actId="729"/>
        <pc:sldMkLst>
          <pc:docMk/>
          <pc:sldMk cId="2451869226" sldId="599"/>
        </pc:sldMkLst>
      </pc:sldChg>
      <pc:sldChg chg="mod modShow">
        <pc:chgData name="Stan Cox" userId="9376f276357bfffd" providerId="LiveId" clId="{721491C4-CBD8-4E3D-9ECA-252849F907BC}" dt="2024-03-09T02:04:37.315" v="16494" actId="729"/>
        <pc:sldMkLst>
          <pc:docMk/>
          <pc:sldMk cId="2040344379" sldId="600"/>
        </pc:sldMkLst>
      </pc:sldChg>
      <pc:sldChg chg="mod modShow">
        <pc:chgData name="Stan Cox" userId="9376f276357bfffd" providerId="LiveId" clId="{721491C4-CBD8-4E3D-9ECA-252849F907BC}" dt="2024-03-09T02:04:37.315" v="16494" actId="729"/>
        <pc:sldMkLst>
          <pc:docMk/>
          <pc:sldMk cId="819532611" sldId="601"/>
        </pc:sldMkLst>
      </pc:sldChg>
      <pc:sldChg chg="mod modShow">
        <pc:chgData name="Stan Cox" userId="9376f276357bfffd" providerId="LiveId" clId="{721491C4-CBD8-4E3D-9ECA-252849F907BC}" dt="2024-03-09T02:04:37.315" v="16494" actId="729"/>
        <pc:sldMkLst>
          <pc:docMk/>
          <pc:sldMk cId="380841157" sldId="602"/>
        </pc:sldMkLst>
      </pc:sldChg>
      <pc:sldChg chg="mod modShow">
        <pc:chgData name="Stan Cox" userId="9376f276357bfffd" providerId="LiveId" clId="{721491C4-CBD8-4E3D-9ECA-252849F907BC}" dt="2024-03-09T02:04:37.315" v="16494" actId="729"/>
        <pc:sldMkLst>
          <pc:docMk/>
          <pc:sldMk cId="2430580265" sldId="603"/>
        </pc:sldMkLst>
      </pc:sldChg>
      <pc:sldChg chg="mod modShow">
        <pc:chgData name="Stan Cox" userId="9376f276357bfffd" providerId="LiveId" clId="{721491C4-CBD8-4E3D-9ECA-252849F907BC}" dt="2024-03-09T02:04:37.315" v="16494" actId="729"/>
        <pc:sldMkLst>
          <pc:docMk/>
          <pc:sldMk cId="2557903867" sldId="604"/>
        </pc:sldMkLst>
      </pc:sldChg>
      <pc:sldChg chg="mod modShow">
        <pc:chgData name="Stan Cox" userId="9376f276357bfffd" providerId="LiveId" clId="{721491C4-CBD8-4E3D-9ECA-252849F907BC}" dt="2024-03-09T02:04:37.315" v="16494" actId="729"/>
        <pc:sldMkLst>
          <pc:docMk/>
          <pc:sldMk cId="1622447898" sldId="605"/>
        </pc:sldMkLst>
      </pc:sldChg>
      <pc:sldChg chg="mod modShow">
        <pc:chgData name="Stan Cox" userId="9376f276357bfffd" providerId="LiveId" clId="{721491C4-CBD8-4E3D-9ECA-252849F907BC}" dt="2024-03-09T02:04:37.315" v="16494" actId="729"/>
        <pc:sldMkLst>
          <pc:docMk/>
          <pc:sldMk cId="3401430271" sldId="606"/>
        </pc:sldMkLst>
      </pc:sldChg>
      <pc:sldChg chg="mod modShow">
        <pc:chgData name="Stan Cox" userId="9376f276357bfffd" providerId="LiveId" clId="{721491C4-CBD8-4E3D-9ECA-252849F907BC}" dt="2024-03-09T02:04:37.315" v="16494" actId="729"/>
        <pc:sldMkLst>
          <pc:docMk/>
          <pc:sldMk cId="2004590816" sldId="607"/>
        </pc:sldMkLst>
      </pc:sldChg>
      <pc:sldChg chg="mod modShow">
        <pc:chgData name="Stan Cox" userId="9376f276357bfffd" providerId="LiveId" clId="{721491C4-CBD8-4E3D-9ECA-252849F907BC}" dt="2024-03-09T02:04:37.315" v="16494" actId="729"/>
        <pc:sldMkLst>
          <pc:docMk/>
          <pc:sldMk cId="946216284" sldId="608"/>
        </pc:sldMkLst>
      </pc:sldChg>
      <pc:sldChg chg="mod modShow">
        <pc:chgData name="Stan Cox" userId="9376f276357bfffd" providerId="LiveId" clId="{721491C4-CBD8-4E3D-9ECA-252849F907BC}" dt="2024-03-09T02:04:37.315" v="16494" actId="729"/>
        <pc:sldMkLst>
          <pc:docMk/>
          <pc:sldMk cId="347196209" sldId="609"/>
        </pc:sldMkLst>
      </pc:sldChg>
      <pc:sldChg chg="mod modShow">
        <pc:chgData name="Stan Cox" userId="9376f276357bfffd" providerId="LiveId" clId="{721491C4-CBD8-4E3D-9ECA-252849F907BC}" dt="2024-03-09T02:04:37.315" v="16494" actId="729"/>
        <pc:sldMkLst>
          <pc:docMk/>
          <pc:sldMk cId="2790552732" sldId="610"/>
        </pc:sldMkLst>
      </pc:sldChg>
      <pc:sldChg chg="mod modShow">
        <pc:chgData name="Stan Cox" userId="9376f276357bfffd" providerId="LiveId" clId="{721491C4-CBD8-4E3D-9ECA-252849F907BC}" dt="2024-03-09T02:04:37.315" v="16494" actId="729"/>
        <pc:sldMkLst>
          <pc:docMk/>
          <pc:sldMk cId="2614700507" sldId="611"/>
        </pc:sldMkLst>
      </pc:sldChg>
      <pc:sldChg chg="mod modShow">
        <pc:chgData name="Stan Cox" userId="9376f276357bfffd" providerId="LiveId" clId="{721491C4-CBD8-4E3D-9ECA-252849F907BC}" dt="2024-03-09T02:04:37.315" v="16494" actId="729"/>
        <pc:sldMkLst>
          <pc:docMk/>
          <pc:sldMk cId="554781180" sldId="612"/>
        </pc:sldMkLst>
      </pc:sldChg>
      <pc:sldChg chg="mod modShow">
        <pc:chgData name="Stan Cox" userId="9376f276357bfffd" providerId="LiveId" clId="{721491C4-CBD8-4E3D-9ECA-252849F907BC}" dt="2024-03-09T02:04:37.315" v="16494" actId="729"/>
        <pc:sldMkLst>
          <pc:docMk/>
          <pc:sldMk cId="2791676628" sldId="613"/>
        </pc:sldMkLst>
      </pc:sldChg>
      <pc:sldChg chg="mod modShow">
        <pc:chgData name="Stan Cox" userId="9376f276357bfffd" providerId="LiveId" clId="{721491C4-CBD8-4E3D-9ECA-252849F907BC}" dt="2024-03-09T02:04:37.315" v="16494" actId="729"/>
        <pc:sldMkLst>
          <pc:docMk/>
          <pc:sldMk cId="3282040843" sldId="614"/>
        </pc:sldMkLst>
      </pc:sldChg>
      <pc:sldChg chg="mod modShow">
        <pc:chgData name="Stan Cox" userId="9376f276357bfffd" providerId="LiveId" clId="{721491C4-CBD8-4E3D-9ECA-252849F907BC}" dt="2024-03-09T02:04:37.315" v="16494" actId="729"/>
        <pc:sldMkLst>
          <pc:docMk/>
          <pc:sldMk cId="1568813730" sldId="615"/>
        </pc:sldMkLst>
      </pc:sldChg>
      <pc:sldChg chg="mod modShow">
        <pc:chgData name="Stan Cox" userId="9376f276357bfffd" providerId="LiveId" clId="{721491C4-CBD8-4E3D-9ECA-252849F907BC}" dt="2024-03-09T02:04:37.315" v="16494" actId="729"/>
        <pc:sldMkLst>
          <pc:docMk/>
          <pc:sldMk cId="3480995370" sldId="616"/>
        </pc:sldMkLst>
      </pc:sldChg>
      <pc:sldChg chg="mod modShow">
        <pc:chgData name="Stan Cox" userId="9376f276357bfffd" providerId="LiveId" clId="{721491C4-CBD8-4E3D-9ECA-252849F907BC}" dt="2024-03-09T02:04:37.315" v="16494" actId="729"/>
        <pc:sldMkLst>
          <pc:docMk/>
          <pc:sldMk cId="2712857262" sldId="617"/>
        </pc:sldMkLst>
      </pc:sldChg>
      <pc:sldChg chg="mod modShow">
        <pc:chgData name="Stan Cox" userId="9376f276357bfffd" providerId="LiveId" clId="{721491C4-CBD8-4E3D-9ECA-252849F907BC}" dt="2024-03-09T02:04:37.315" v="16494" actId="729"/>
        <pc:sldMkLst>
          <pc:docMk/>
          <pc:sldMk cId="3519431262" sldId="619"/>
        </pc:sldMkLst>
      </pc:sldChg>
      <pc:sldChg chg="mod modShow">
        <pc:chgData name="Stan Cox" userId="9376f276357bfffd" providerId="LiveId" clId="{721491C4-CBD8-4E3D-9ECA-252849F907BC}" dt="2024-03-09T02:04:37.315" v="16494" actId="729"/>
        <pc:sldMkLst>
          <pc:docMk/>
          <pc:sldMk cId="3848220767" sldId="620"/>
        </pc:sldMkLst>
      </pc:sldChg>
      <pc:sldChg chg="mod modShow">
        <pc:chgData name="Stan Cox" userId="9376f276357bfffd" providerId="LiveId" clId="{721491C4-CBD8-4E3D-9ECA-252849F907BC}" dt="2024-03-09T02:04:37.315" v="16494" actId="729"/>
        <pc:sldMkLst>
          <pc:docMk/>
          <pc:sldMk cId="3942005822" sldId="621"/>
        </pc:sldMkLst>
      </pc:sldChg>
      <pc:sldChg chg="mod modShow">
        <pc:chgData name="Stan Cox" userId="9376f276357bfffd" providerId="LiveId" clId="{721491C4-CBD8-4E3D-9ECA-252849F907BC}" dt="2024-03-09T02:04:37.315" v="16494" actId="729"/>
        <pc:sldMkLst>
          <pc:docMk/>
          <pc:sldMk cId="1762671559" sldId="622"/>
        </pc:sldMkLst>
      </pc:sldChg>
      <pc:sldChg chg="mod modShow">
        <pc:chgData name="Stan Cox" userId="9376f276357bfffd" providerId="LiveId" clId="{721491C4-CBD8-4E3D-9ECA-252849F907BC}" dt="2024-03-09T02:04:37.315" v="16494" actId="729"/>
        <pc:sldMkLst>
          <pc:docMk/>
          <pc:sldMk cId="2096962158" sldId="623"/>
        </pc:sldMkLst>
      </pc:sldChg>
      <pc:sldChg chg="mod modShow">
        <pc:chgData name="Stan Cox" userId="9376f276357bfffd" providerId="LiveId" clId="{721491C4-CBD8-4E3D-9ECA-252849F907BC}" dt="2024-03-09T02:04:37.315" v="16494" actId="729"/>
        <pc:sldMkLst>
          <pc:docMk/>
          <pc:sldMk cId="510375297" sldId="624"/>
        </pc:sldMkLst>
      </pc:sldChg>
      <pc:sldChg chg="mod modShow">
        <pc:chgData name="Stan Cox" userId="9376f276357bfffd" providerId="LiveId" clId="{721491C4-CBD8-4E3D-9ECA-252849F907BC}" dt="2024-03-09T02:04:37.315" v="16494" actId="729"/>
        <pc:sldMkLst>
          <pc:docMk/>
          <pc:sldMk cId="2216478112" sldId="625"/>
        </pc:sldMkLst>
      </pc:sldChg>
      <pc:sldChg chg="mod modShow">
        <pc:chgData name="Stan Cox" userId="9376f276357bfffd" providerId="LiveId" clId="{721491C4-CBD8-4E3D-9ECA-252849F907BC}" dt="2024-03-09T02:04:37.315" v="16494" actId="729"/>
        <pc:sldMkLst>
          <pc:docMk/>
          <pc:sldMk cId="2572307703" sldId="626"/>
        </pc:sldMkLst>
      </pc:sldChg>
      <pc:sldChg chg="mod modShow">
        <pc:chgData name="Stan Cox" userId="9376f276357bfffd" providerId="LiveId" clId="{721491C4-CBD8-4E3D-9ECA-252849F907BC}" dt="2024-03-09T02:04:37.315" v="16494" actId="729"/>
        <pc:sldMkLst>
          <pc:docMk/>
          <pc:sldMk cId="3063054819" sldId="627"/>
        </pc:sldMkLst>
      </pc:sldChg>
      <pc:sldChg chg="mod modShow">
        <pc:chgData name="Stan Cox" userId="9376f276357bfffd" providerId="LiveId" clId="{721491C4-CBD8-4E3D-9ECA-252849F907BC}" dt="2024-03-09T02:04:37.315" v="16494" actId="729"/>
        <pc:sldMkLst>
          <pc:docMk/>
          <pc:sldMk cId="112676162" sldId="628"/>
        </pc:sldMkLst>
      </pc:sldChg>
      <pc:sldChg chg="mod modShow">
        <pc:chgData name="Stan Cox" userId="9376f276357bfffd" providerId="LiveId" clId="{721491C4-CBD8-4E3D-9ECA-252849F907BC}" dt="2024-03-09T02:04:37.315" v="16494" actId="729"/>
        <pc:sldMkLst>
          <pc:docMk/>
          <pc:sldMk cId="767240755" sldId="629"/>
        </pc:sldMkLst>
      </pc:sldChg>
      <pc:sldChg chg="mod modShow">
        <pc:chgData name="Stan Cox" userId="9376f276357bfffd" providerId="LiveId" clId="{721491C4-CBD8-4E3D-9ECA-252849F907BC}" dt="2024-03-09T02:04:37.315" v="16494" actId="729"/>
        <pc:sldMkLst>
          <pc:docMk/>
          <pc:sldMk cId="3822881218" sldId="630"/>
        </pc:sldMkLst>
      </pc:sldChg>
      <pc:sldChg chg="mod modShow">
        <pc:chgData name="Stan Cox" userId="9376f276357bfffd" providerId="LiveId" clId="{721491C4-CBD8-4E3D-9ECA-252849F907BC}" dt="2024-03-09T02:04:37.315" v="16494" actId="729"/>
        <pc:sldMkLst>
          <pc:docMk/>
          <pc:sldMk cId="1279511697" sldId="631"/>
        </pc:sldMkLst>
      </pc:sldChg>
      <pc:sldChg chg="mod modShow">
        <pc:chgData name="Stan Cox" userId="9376f276357bfffd" providerId="LiveId" clId="{721491C4-CBD8-4E3D-9ECA-252849F907BC}" dt="2024-03-09T02:04:37.315" v="16494" actId="729"/>
        <pc:sldMkLst>
          <pc:docMk/>
          <pc:sldMk cId="2434402812" sldId="632"/>
        </pc:sldMkLst>
      </pc:sldChg>
      <pc:sldChg chg="mod modShow">
        <pc:chgData name="Stan Cox" userId="9376f276357bfffd" providerId="LiveId" clId="{721491C4-CBD8-4E3D-9ECA-252849F907BC}" dt="2024-03-09T02:04:37.315" v="16494" actId="729"/>
        <pc:sldMkLst>
          <pc:docMk/>
          <pc:sldMk cId="2537534482" sldId="633"/>
        </pc:sldMkLst>
      </pc:sldChg>
      <pc:sldChg chg="modSp add mod modShow modNotesTx">
        <pc:chgData name="Stan Cox" userId="9376f276357bfffd" providerId="LiveId" clId="{721491C4-CBD8-4E3D-9ECA-252849F907BC}" dt="2024-03-09T02:04:37.315" v="16494" actId="729"/>
        <pc:sldMkLst>
          <pc:docMk/>
          <pc:sldMk cId="1146779819" sldId="634"/>
        </pc:sldMkLst>
        <pc:spChg chg="mod">
          <ac:chgData name="Stan Cox" userId="9376f276357bfffd" providerId="LiveId" clId="{721491C4-CBD8-4E3D-9ECA-252849F907BC}" dt="2024-02-02T19:08:51.228" v="4" actId="20577"/>
          <ac:spMkLst>
            <pc:docMk/>
            <pc:sldMk cId="1146779819" sldId="634"/>
            <ac:spMk id="2" creationId="{8B64E250-4FC0-A6AC-BE4E-F1C3BE832CA1}"/>
          </ac:spMkLst>
        </pc:spChg>
        <pc:spChg chg="mod">
          <ac:chgData name="Stan Cox" userId="9376f276357bfffd" providerId="LiveId" clId="{721491C4-CBD8-4E3D-9ECA-252849F907BC}" dt="2024-02-02T19:10:59.671" v="378" actId="20577"/>
          <ac:spMkLst>
            <pc:docMk/>
            <pc:sldMk cId="1146779819" sldId="634"/>
            <ac:spMk id="3" creationId="{1F7EB542-559F-5403-E167-1D692A123C21}"/>
          </ac:spMkLst>
        </pc:spChg>
      </pc:sldChg>
      <pc:sldChg chg="modSp add mod modShow modNotesTx">
        <pc:chgData name="Stan Cox" userId="9376f276357bfffd" providerId="LiveId" clId="{721491C4-CBD8-4E3D-9ECA-252849F907BC}" dt="2024-03-09T02:04:37.315" v="16494" actId="729"/>
        <pc:sldMkLst>
          <pc:docMk/>
          <pc:sldMk cId="1308162769" sldId="635"/>
        </pc:sldMkLst>
        <pc:spChg chg="mod">
          <ac:chgData name="Stan Cox" userId="9376f276357bfffd" providerId="LiveId" clId="{721491C4-CBD8-4E3D-9ECA-252849F907BC}" dt="2024-02-02T19:13:40.468" v="390" actId="20577"/>
          <ac:spMkLst>
            <pc:docMk/>
            <pc:sldMk cId="1308162769" sldId="635"/>
            <ac:spMk id="2" creationId="{8B64E250-4FC0-A6AC-BE4E-F1C3BE832CA1}"/>
          </ac:spMkLst>
        </pc:spChg>
        <pc:spChg chg="mod">
          <ac:chgData name="Stan Cox" userId="9376f276357bfffd" providerId="LiveId" clId="{721491C4-CBD8-4E3D-9ECA-252849F907BC}" dt="2024-02-02T19:19:14.853" v="1150" actId="20577"/>
          <ac:spMkLst>
            <pc:docMk/>
            <pc:sldMk cId="1308162769" sldId="635"/>
            <ac:spMk id="3" creationId="{1F7EB542-559F-5403-E167-1D692A123C21}"/>
          </ac:spMkLst>
        </pc:spChg>
      </pc:sldChg>
      <pc:sldChg chg="modSp add mod modShow modNotesTx">
        <pc:chgData name="Stan Cox" userId="9376f276357bfffd" providerId="LiveId" clId="{721491C4-CBD8-4E3D-9ECA-252849F907BC}" dt="2024-03-09T02:04:37.315" v="16494" actId="729"/>
        <pc:sldMkLst>
          <pc:docMk/>
          <pc:sldMk cId="1614779510" sldId="636"/>
        </pc:sldMkLst>
        <pc:spChg chg="mod">
          <ac:chgData name="Stan Cox" userId="9376f276357bfffd" providerId="LiveId" clId="{721491C4-CBD8-4E3D-9ECA-252849F907BC}" dt="2024-02-02T19:21:42.393" v="1375" actId="20577"/>
          <ac:spMkLst>
            <pc:docMk/>
            <pc:sldMk cId="1614779510" sldId="636"/>
            <ac:spMk id="3" creationId="{1F7EB542-559F-5403-E167-1D692A123C21}"/>
          </ac:spMkLst>
        </pc:spChg>
      </pc:sldChg>
      <pc:sldChg chg="modSp add mod modShow modNotesTx">
        <pc:chgData name="Stan Cox" userId="9376f276357bfffd" providerId="LiveId" clId="{721491C4-CBD8-4E3D-9ECA-252849F907BC}" dt="2024-03-09T02:04:37.315" v="16494" actId="729"/>
        <pc:sldMkLst>
          <pc:docMk/>
          <pc:sldMk cId="3908288049" sldId="637"/>
        </pc:sldMkLst>
        <pc:spChg chg="mod">
          <ac:chgData name="Stan Cox" userId="9376f276357bfffd" providerId="LiveId" clId="{721491C4-CBD8-4E3D-9ECA-252849F907BC}" dt="2024-02-02T19:26:55.524" v="1937" actId="20577"/>
          <ac:spMkLst>
            <pc:docMk/>
            <pc:sldMk cId="3908288049" sldId="637"/>
            <ac:spMk id="3" creationId="{1F7EB542-559F-5403-E167-1D692A123C21}"/>
          </ac:spMkLst>
        </pc:spChg>
      </pc:sldChg>
      <pc:sldChg chg="modSp add mod modAnim modShow modNotesTx">
        <pc:chgData name="Stan Cox" userId="9376f276357bfffd" providerId="LiveId" clId="{721491C4-CBD8-4E3D-9ECA-252849F907BC}" dt="2024-03-09T02:04:37.315" v="16494" actId="729"/>
        <pc:sldMkLst>
          <pc:docMk/>
          <pc:sldMk cId="863463045" sldId="638"/>
        </pc:sldMkLst>
        <pc:spChg chg="mod">
          <ac:chgData name="Stan Cox" userId="9376f276357bfffd" providerId="LiveId" clId="{721491C4-CBD8-4E3D-9ECA-252849F907BC}" dt="2024-02-02T19:32:29.306" v="2428" actId="27636"/>
          <ac:spMkLst>
            <pc:docMk/>
            <pc:sldMk cId="863463045" sldId="638"/>
            <ac:spMk id="3" creationId="{1F7EB542-559F-5403-E167-1D692A123C21}"/>
          </ac:spMkLst>
        </pc:spChg>
      </pc:sldChg>
      <pc:sldChg chg="modSp add mod modShow modNotesTx">
        <pc:chgData name="Stan Cox" userId="9376f276357bfffd" providerId="LiveId" clId="{721491C4-CBD8-4E3D-9ECA-252849F907BC}" dt="2024-03-09T02:04:37.315" v="16494" actId="729"/>
        <pc:sldMkLst>
          <pc:docMk/>
          <pc:sldMk cId="3172897524" sldId="639"/>
        </pc:sldMkLst>
        <pc:spChg chg="mod">
          <ac:chgData name="Stan Cox" userId="9376f276357bfffd" providerId="LiveId" clId="{721491C4-CBD8-4E3D-9ECA-252849F907BC}" dt="2024-02-11T03:06:35.044" v="2501" actId="20577"/>
          <ac:spMkLst>
            <pc:docMk/>
            <pc:sldMk cId="3172897524" sldId="639"/>
            <ac:spMk id="2" creationId="{ED8B9983-12D9-965D-9F50-3A27EF1A9C44}"/>
          </ac:spMkLst>
        </pc:spChg>
        <pc:spChg chg="mod">
          <ac:chgData name="Stan Cox" userId="9376f276357bfffd" providerId="LiveId" clId="{721491C4-CBD8-4E3D-9ECA-252849F907BC}" dt="2024-02-11T03:08:48.839" v="2865" actId="20577"/>
          <ac:spMkLst>
            <pc:docMk/>
            <pc:sldMk cId="3172897524" sldId="639"/>
            <ac:spMk id="3" creationId="{BE9B1B08-8F8B-D786-B953-56FF3FCB2492}"/>
          </ac:spMkLst>
        </pc:spChg>
      </pc:sldChg>
      <pc:sldChg chg="modSp add mod modAnim modShow modNotesTx">
        <pc:chgData name="Stan Cox" userId="9376f276357bfffd" providerId="LiveId" clId="{721491C4-CBD8-4E3D-9ECA-252849F907BC}" dt="2024-03-09T02:04:37.315" v="16494" actId="729"/>
        <pc:sldMkLst>
          <pc:docMk/>
          <pc:sldMk cId="3363631250" sldId="640"/>
        </pc:sldMkLst>
        <pc:spChg chg="mod">
          <ac:chgData name="Stan Cox" userId="9376f276357bfffd" providerId="LiveId" clId="{721491C4-CBD8-4E3D-9ECA-252849F907BC}" dt="2024-02-11T03:10:44.841" v="2880" actId="20577"/>
          <ac:spMkLst>
            <pc:docMk/>
            <pc:sldMk cId="3363631250" sldId="640"/>
            <ac:spMk id="2" creationId="{6688875E-DA9D-E37F-8513-23BC43BC5B45}"/>
          </ac:spMkLst>
        </pc:spChg>
        <pc:spChg chg="mod">
          <ac:chgData name="Stan Cox" userId="9376f276357bfffd" providerId="LiveId" clId="{721491C4-CBD8-4E3D-9ECA-252849F907BC}" dt="2024-02-11T03:17:51.382" v="3429" actId="20577"/>
          <ac:spMkLst>
            <pc:docMk/>
            <pc:sldMk cId="3363631250" sldId="640"/>
            <ac:spMk id="3" creationId="{7ADC18CE-DAF3-45E1-62B0-21923A912932}"/>
          </ac:spMkLst>
        </pc:spChg>
      </pc:sldChg>
      <pc:sldChg chg="modSp add mod modAnim modShow modNotesTx">
        <pc:chgData name="Stan Cox" userId="9376f276357bfffd" providerId="LiveId" clId="{721491C4-CBD8-4E3D-9ECA-252849F907BC}" dt="2024-03-09T02:04:37.315" v="16494" actId="729"/>
        <pc:sldMkLst>
          <pc:docMk/>
          <pc:sldMk cId="2943451248" sldId="641"/>
        </pc:sldMkLst>
        <pc:spChg chg="mod">
          <ac:chgData name="Stan Cox" userId="9376f276357bfffd" providerId="LiveId" clId="{721491C4-CBD8-4E3D-9ECA-252849F907BC}" dt="2024-02-11T03:22:48.486" v="3746" actId="6549"/>
          <ac:spMkLst>
            <pc:docMk/>
            <pc:sldMk cId="2943451248" sldId="641"/>
            <ac:spMk id="3" creationId="{CD915760-A485-F70F-01DC-AAE85BC3B8F5}"/>
          </ac:spMkLst>
        </pc:spChg>
      </pc:sldChg>
      <pc:sldChg chg="modSp add mod modAnim modShow modNotesTx">
        <pc:chgData name="Stan Cox" userId="9376f276357bfffd" providerId="LiveId" clId="{721491C4-CBD8-4E3D-9ECA-252849F907BC}" dt="2024-03-09T02:04:37.315" v="16494" actId="729"/>
        <pc:sldMkLst>
          <pc:docMk/>
          <pc:sldMk cId="1901346408" sldId="642"/>
        </pc:sldMkLst>
        <pc:spChg chg="mod">
          <ac:chgData name="Stan Cox" userId="9376f276357bfffd" providerId="LiveId" clId="{721491C4-CBD8-4E3D-9ECA-252849F907BC}" dt="2024-02-11T03:30:46.341" v="4265" actId="14100"/>
          <ac:spMkLst>
            <pc:docMk/>
            <pc:sldMk cId="1901346408" sldId="642"/>
            <ac:spMk id="3" creationId="{61DA0662-9F5B-9ECF-9A0F-709B2862A4A7}"/>
          </ac:spMkLst>
        </pc:spChg>
      </pc:sldChg>
      <pc:sldChg chg="modSp add mod modShow modNotesTx">
        <pc:chgData name="Stan Cox" userId="9376f276357bfffd" providerId="LiveId" clId="{721491C4-CBD8-4E3D-9ECA-252849F907BC}" dt="2024-03-09T02:04:37.315" v="16494" actId="729"/>
        <pc:sldMkLst>
          <pc:docMk/>
          <pc:sldMk cId="1889200983" sldId="643"/>
        </pc:sldMkLst>
        <pc:spChg chg="mod">
          <ac:chgData name="Stan Cox" userId="9376f276357bfffd" providerId="LiveId" clId="{721491C4-CBD8-4E3D-9ECA-252849F907BC}" dt="2024-02-11T03:33:06.051" v="4538" actId="20577"/>
          <ac:spMkLst>
            <pc:docMk/>
            <pc:sldMk cId="1889200983" sldId="643"/>
            <ac:spMk id="2" creationId="{DA6BE3F6-315F-ED4A-7E3A-A38D5EFEEBF6}"/>
          </ac:spMkLst>
        </pc:spChg>
        <pc:spChg chg="mod">
          <ac:chgData name="Stan Cox" userId="9376f276357bfffd" providerId="LiveId" clId="{721491C4-CBD8-4E3D-9ECA-252849F907BC}" dt="2024-02-11T03:38:18.914" v="4841" actId="20577"/>
          <ac:spMkLst>
            <pc:docMk/>
            <pc:sldMk cId="1889200983" sldId="643"/>
            <ac:spMk id="3" creationId="{6CE173E9-6F5B-19A7-917D-E2E57A5614DA}"/>
          </ac:spMkLst>
        </pc:spChg>
      </pc:sldChg>
      <pc:sldChg chg="modSp add mod modAnim modShow modNotesTx">
        <pc:chgData name="Stan Cox" userId="9376f276357bfffd" providerId="LiveId" clId="{721491C4-CBD8-4E3D-9ECA-252849F907BC}" dt="2024-03-09T02:04:37.315" v="16494" actId="729"/>
        <pc:sldMkLst>
          <pc:docMk/>
          <pc:sldMk cId="594453995" sldId="644"/>
        </pc:sldMkLst>
        <pc:spChg chg="mod">
          <ac:chgData name="Stan Cox" userId="9376f276357bfffd" providerId="LiveId" clId="{721491C4-CBD8-4E3D-9ECA-252849F907BC}" dt="2024-02-11T03:40:01.156" v="5023" actId="20577"/>
          <ac:spMkLst>
            <pc:docMk/>
            <pc:sldMk cId="594453995" sldId="644"/>
            <ac:spMk id="3" creationId="{68AED085-F99B-1FAB-8F9C-BB41BEF9135B}"/>
          </ac:spMkLst>
        </pc:spChg>
      </pc:sldChg>
      <pc:sldChg chg="modSp add mod modShow modNotesTx">
        <pc:chgData name="Stan Cox" userId="9376f276357bfffd" providerId="LiveId" clId="{721491C4-CBD8-4E3D-9ECA-252849F907BC}" dt="2024-03-09T02:04:37.315" v="16494" actId="729"/>
        <pc:sldMkLst>
          <pc:docMk/>
          <pc:sldMk cId="3849645595" sldId="645"/>
        </pc:sldMkLst>
        <pc:spChg chg="mod">
          <ac:chgData name="Stan Cox" userId="9376f276357bfffd" providerId="LiveId" clId="{721491C4-CBD8-4E3D-9ECA-252849F907BC}" dt="2024-02-14T15:57:59.984" v="5052" actId="20577"/>
          <ac:spMkLst>
            <pc:docMk/>
            <pc:sldMk cId="3849645595" sldId="645"/>
            <ac:spMk id="2" creationId="{5C914014-F5B0-6E7E-00BB-1515B1B53408}"/>
          </ac:spMkLst>
        </pc:spChg>
        <pc:spChg chg="mod">
          <ac:chgData name="Stan Cox" userId="9376f276357bfffd" providerId="LiveId" clId="{721491C4-CBD8-4E3D-9ECA-252849F907BC}" dt="2024-02-14T16:02:09.666" v="5560" actId="20577"/>
          <ac:spMkLst>
            <pc:docMk/>
            <pc:sldMk cId="3849645595" sldId="645"/>
            <ac:spMk id="3" creationId="{32B57754-EA7B-FB92-DC9B-A874D569B937}"/>
          </ac:spMkLst>
        </pc:spChg>
      </pc:sldChg>
      <pc:sldChg chg="modSp add mod modAnim modShow modNotesTx">
        <pc:chgData name="Stan Cox" userId="9376f276357bfffd" providerId="LiveId" clId="{721491C4-CBD8-4E3D-9ECA-252849F907BC}" dt="2024-03-09T02:04:37.315" v="16494" actId="729"/>
        <pc:sldMkLst>
          <pc:docMk/>
          <pc:sldMk cId="1299866972" sldId="646"/>
        </pc:sldMkLst>
        <pc:spChg chg="mod">
          <ac:chgData name="Stan Cox" userId="9376f276357bfffd" providerId="LiveId" clId="{721491C4-CBD8-4E3D-9ECA-252849F907BC}" dt="2024-02-14T16:05:36.486" v="5573" actId="20577"/>
          <ac:spMkLst>
            <pc:docMk/>
            <pc:sldMk cId="1299866972" sldId="646"/>
            <ac:spMk id="2" creationId="{533901EA-73D1-9525-60AD-9ED65B5D09B9}"/>
          </ac:spMkLst>
        </pc:spChg>
        <pc:spChg chg="mod">
          <ac:chgData name="Stan Cox" userId="9376f276357bfffd" providerId="LiveId" clId="{721491C4-CBD8-4E3D-9ECA-252849F907BC}" dt="2024-02-14T16:10:53.473" v="5967" actId="20577"/>
          <ac:spMkLst>
            <pc:docMk/>
            <pc:sldMk cId="1299866972" sldId="646"/>
            <ac:spMk id="3" creationId="{0E48C014-2FC0-E6A1-D7B3-84CE43C4BA29}"/>
          </ac:spMkLst>
        </pc:spChg>
      </pc:sldChg>
      <pc:sldChg chg="modSp add mod modShow modNotesTx">
        <pc:chgData name="Stan Cox" userId="9376f276357bfffd" providerId="LiveId" clId="{721491C4-CBD8-4E3D-9ECA-252849F907BC}" dt="2024-03-09T02:04:37.315" v="16494" actId="729"/>
        <pc:sldMkLst>
          <pc:docMk/>
          <pc:sldMk cId="2411372546" sldId="647"/>
        </pc:sldMkLst>
        <pc:spChg chg="mod">
          <ac:chgData name="Stan Cox" userId="9376f276357bfffd" providerId="LiveId" clId="{721491C4-CBD8-4E3D-9ECA-252849F907BC}" dt="2024-02-14T16:13:23.079" v="6370" actId="20577"/>
          <ac:spMkLst>
            <pc:docMk/>
            <pc:sldMk cId="2411372546" sldId="647"/>
            <ac:spMk id="3" creationId="{0953E3F9-167A-72C0-8D47-F70A81CFC102}"/>
          </ac:spMkLst>
        </pc:spChg>
      </pc:sldChg>
      <pc:sldChg chg="modSp add mod modShow modNotesTx">
        <pc:chgData name="Stan Cox" userId="9376f276357bfffd" providerId="LiveId" clId="{721491C4-CBD8-4E3D-9ECA-252849F907BC}" dt="2024-03-09T02:04:37.315" v="16494" actId="729"/>
        <pc:sldMkLst>
          <pc:docMk/>
          <pc:sldMk cId="2180257859" sldId="648"/>
        </pc:sldMkLst>
        <pc:spChg chg="mod">
          <ac:chgData name="Stan Cox" userId="9376f276357bfffd" providerId="LiveId" clId="{721491C4-CBD8-4E3D-9ECA-252849F907BC}" dt="2024-02-14T16:16:40.629" v="6799" actId="20577"/>
          <ac:spMkLst>
            <pc:docMk/>
            <pc:sldMk cId="2180257859" sldId="648"/>
            <ac:spMk id="3" creationId="{0D10B813-BA4E-7B75-8D49-6F09D064B09B}"/>
          </ac:spMkLst>
        </pc:spChg>
      </pc:sldChg>
      <pc:sldChg chg="modSp add mod modShow modNotesTx">
        <pc:chgData name="Stan Cox" userId="9376f276357bfffd" providerId="LiveId" clId="{721491C4-CBD8-4E3D-9ECA-252849F907BC}" dt="2024-03-09T02:04:37.315" v="16494" actId="729"/>
        <pc:sldMkLst>
          <pc:docMk/>
          <pc:sldMk cId="1359809005" sldId="649"/>
        </pc:sldMkLst>
        <pc:spChg chg="mod">
          <ac:chgData name="Stan Cox" userId="9376f276357bfffd" providerId="LiveId" clId="{721491C4-CBD8-4E3D-9ECA-252849F907BC}" dt="2024-02-14T16:20:55.820" v="6992" actId="20577"/>
          <ac:spMkLst>
            <pc:docMk/>
            <pc:sldMk cId="1359809005" sldId="649"/>
            <ac:spMk id="2" creationId="{7B93E7F2-D34E-A32B-27AD-1B9505F59B17}"/>
          </ac:spMkLst>
        </pc:spChg>
        <pc:spChg chg="mod">
          <ac:chgData name="Stan Cox" userId="9376f276357bfffd" providerId="LiveId" clId="{721491C4-CBD8-4E3D-9ECA-252849F907BC}" dt="2024-02-14T16:23:17.070" v="7278" actId="20577"/>
          <ac:spMkLst>
            <pc:docMk/>
            <pc:sldMk cId="1359809005" sldId="649"/>
            <ac:spMk id="3" creationId="{CF80CF64-E5E6-AA5B-5BEE-AC951FFCDF1C}"/>
          </ac:spMkLst>
        </pc:spChg>
      </pc:sldChg>
      <pc:sldChg chg="modSp add mod modShow modNotesTx">
        <pc:chgData name="Stan Cox" userId="9376f276357bfffd" providerId="LiveId" clId="{721491C4-CBD8-4E3D-9ECA-252849F907BC}" dt="2024-03-09T02:04:37.315" v="16494" actId="729"/>
        <pc:sldMkLst>
          <pc:docMk/>
          <pc:sldMk cId="1070127836" sldId="650"/>
        </pc:sldMkLst>
        <pc:spChg chg="mod">
          <ac:chgData name="Stan Cox" userId="9376f276357bfffd" providerId="LiveId" clId="{721491C4-CBD8-4E3D-9ECA-252849F907BC}" dt="2024-02-14T16:24:28.777" v="7286" actId="20577"/>
          <ac:spMkLst>
            <pc:docMk/>
            <pc:sldMk cId="1070127836" sldId="650"/>
            <ac:spMk id="2" creationId="{64F70D8B-05A5-2EF0-2431-C6BD84C5A298}"/>
          </ac:spMkLst>
        </pc:spChg>
        <pc:spChg chg="mod">
          <ac:chgData name="Stan Cox" userId="9376f276357bfffd" providerId="LiveId" clId="{721491C4-CBD8-4E3D-9ECA-252849F907BC}" dt="2024-02-14T16:28:05.834" v="7784" actId="20577"/>
          <ac:spMkLst>
            <pc:docMk/>
            <pc:sldMk cId="1070127836" sldId="650"/>
            <ac:spMk id="3" creationId="{53E3EB82-CB7A-7BA0-446C-501E21B9B060}"/>
          </ac:spMkLst>
        </pc:spChg>
      </pc:sldChg>
      <pc:sldChg chg="modSp add mod modShow modNotesTx">
        <pc:chgData name="Stan Cox" userId="9376f276357bfffd" providerId="LiveId" clId="{721491C4-CBD8-4E3D-9ECA-252849F907BC}" dt="2024-03-09T02:04:37.315" v="16494" actId="729"/>
        <pc:sldMkLst>
          <pc:docMk/>
          <pc:sldMk cId="3802623989" sldId="651"/>
        </pc:sldMkLst>
        <pc:spChg chg="mod">
          <ac:chgData name="Stan Cox" userId="9376f276357bfffd" providerId="LiveId" clId="{721491C4-CBD8-4E3D-9ECA-252849F907BC}" dt="2024-02-25T02:33:31.404" v="7864" actId="20577"/>
          <ac:spMkLst>
            <pc:docMk/>
            <pc:sldMk cId="3802623989" sldId="651"/>
            <ac:spMk id="2" creationId="{44C3C613-F427-F8E3-020A-2F2F1405BB1B}"/>
          </ac:spMkLst>
        </pc:spChg>
        <pc:spChg chg="mod">
          <ac:chgData name="Stan Cox" userId="9376f276357bfffd" providerId="LiveId" clId="{721491C4-CBD8-4E3D-9ECA-252849F907BC}" dt="2024-02-25T02:36:15.023" v="8258" actId="20577"/>
          <ac:spMkLst>
            <pc:docMk/>
            <pc:sldMk cId="3802623989" sldId="651"/>
            <ac:spMk id="3" creationId="{80947FC4-0E1D-ED85-FA7D-B9EA61E0B55B}"/>
          </ac:spMkLst>
        </pc:spChg>
      </pc:sldChg>
      <pc:sldChg chg="modSp add mod modShow modNotesTx">
        <pc:chgData name="Stan Cox" userId="9376f276357bfffd" providerId="LiveId" clId="{721491C4-CBD8-4E3D-9ECA-252849F907BC}" dt="2024-03-09T02:04:37.315" v="16494" actId="729"/>
        <pc:sldMkLst>
          <pc:docMk/>
          <pc:sldMk cId="188048804" sldId="652"/>
        </pc:sldMkLst>
        <pc:spChg chg="mod">
          <ac:chgData name="Stan Cox" userId="9376f276357bfffd" providerId="LiveId" clId="{721491C4-CBD8-4E3D-9ECA-252849F907BC}" dt="2024-02-25T02:36:47.085" v="8262" actId="20577"/>
          <ac:spMkLst>
            <pc:docMk/>
            <pc:sldMk cId="188048804" sldId="652"/>
            <ac:spMk id="2" creationId="{C0F31FE8-3233-DEFC-E158-95967C9D8E61}"/>
          </ac:spMkLst>
        </pc:spChg>
        <pc:spChg chg="mod">
          <ac:chgData name="Stan Cox" userId="9376f276357bfffd" providerId="LiveId" clId="{721491C4-CBD8-4E3D-9ECA-252849F907BC}" dt="2024-02-25T02:39:30.028" v="8607" actId="20577"/>
          <ac:spMkLst>
            <pc:docMk/>
            <pc:sldMk cId="188048804" sldId="652"/>
            <ac:spMk id="3" creationId="{925E3332-4537-D4C6-3E90-F51F42AC1567}"/>
          </ac:spMkLst>
        </pc:spChg>
      </pc:sldChg>
      <pc:sldChg chg="modSp add mod modShow modNotesTx">
        <pc:chgData name="Stan Cox" userId="9376f276357bfffd" providerId="LiveId" clId="{721491C4-CBD8-4E3D-9ECA-252849F907BC}" dt="2024-03-09T02:04:37.315" v="16494" actId="729"/>
        <pc:sldMkLst>
          <pc:docMk/>
          <pc:sldMk cId="3088473049" sldId="653"/>
        </pc:sldMkLst>
        <pc:spChg chg="mod">
          <ac:chgData name="Stan Cox" userId="9376f276357bfffd" providerId="LiveId" clId="{721491C4-CBD8-4E3D-9ECA-252849F907BC}" dt="2024-02-25T02:47:17.527" v="9105" actId="20577"/>
          <ac:spMkLst>
            <pc:docMk/>
            <pc:sldMk cId="3088473049" sldId="653"/>
            <ac:spMk id="3" creationId="{190C17E5-5CE9-11E8-4554-DABD832377F5}"/>
          </ac:spMkLst>
        </pc:spChg>
      </pc:sldChg>
      <pc:sldChg chg="modSp add mod modShow modNotesTx">
        <pc:chgData name="Stan Cox" userId="9376f276357bfffd" providerId="LiveId" clId="{721491C4-CBD8-4E3D-9ECA-252849F907BC}" dt="2024-03-09T02:04:37.315" v="16494" actId="729"/>
        <pc:sldMkLst>
          <pc:docMk/>
          <pc:sldMk cId="2505606256" sldId="654"/>
        </pc:sldMkLst>
        <pc:spChg chg="mod">
          <ac:chgData name="Stan Cox" userId="9376f276357bfffd" providerId="LiveId" clId="{721491C4-CBD8-4E3D-9ECA-252849F907BC}" dt="2024-02-25T02:49:29.498" v="9378" actId="313"/>
          <ac:spMkLst>
            <pc:docMk/>
            <pc:sldMk cId="2505606256" sldId="654"/>
            <ac:spMk id="3" creationId="{7DC797DC-6B98-9718-6555-A70216BA8466}"/>
          </ac:spMkLst>
        </pc:spChg>
      </pc:sldChg>
      <pc:sldChg chg="modSp add mod modShow modNotesTx">
        <pc:chgData name="Stan Cox" userId="9376f276357bfffd" providerId="LiveId" clId="{721491C4-CBD8-4E3D-9ECA-252849F907BC}" dt="2024-03-09T02:04:37.315" v="16494" actId="729"/>
        <pc:sldMkLst>
          <pc:docMk/>
          <pc:sldMk cId="1048571644" sldId="655"/>
        </pc:sldMkLst>
        <pc:spChg chg="mod">
          <ac:chgData name="Stan Cox" userId="9376f276357bfffd" providerId="LiveId" clId="{721491C4-CBD8-4E3D-9ECA-252849F907BC}" dt="2024-02-25T02:54:37.758" v="9927" actId="114"/>
          <ac:spMkLst>
            <pc:docMk/>
            <pc:sldMk cId="1048571644" sldId="655"/>
            <ac:spMk id="3" creationId="{5D05F9FE-83D6-0FC0-9B8D-D9AE418B118E}"/>
          </ac:spMkLst>
        </pc:spChg>
      </pc:sldChg>
      <pc:sldChg chg="modSp add mod modShow modNotesTx">
        <pc:chgData name="Stan Cox" userId="9376f276357bfffd" providerId="LiveId" clId="{721491C4-CBD8-4E3D-9ECA-252849F907BC}" dt="2024-03-09T02:04:37.315" v="16494" actId="729"/>
        <pc:sldMkLst>
          <pc:docMk/>
          <pc:sldMk cId="2250951693" sldId="656"/>
        </pc:sldMkLst>
        <pc:spChg chg="mod">
          <ac:chgData name="Stan Cox" userId="9376f276357bfffd" providerId="LiveId" clId="{721491C4-CBD8-4E3D-9ECA-252849F907BC}" dt="2024-02-25T03:00:42.163" v="10307" actId="5793"/>
          <ac:spMkLst>
            <pc:docMk/>
            <pc:sldMk cId="2250951693" sldId="656"/>
            <ac:spMk id="3" creationId="{C9AB6722-C560-8151-40AC-52CB1EF062C4}"/>
          </ac:spMkLst>
        </pc:spChg>
      </pc:sldChg>
      <pc:sldChg chg="modSp add mod modShow modNotesTx">
        <pc:chgData name="Stan Cox" userId="9376f276357bfffd" providerId="LiveId" clId="{721491C4-CBD8-4E3D-9ECA-252849F907BC}" dt="2024-03-09T02:04:37.315" v="16494" actId="729"/>
        <pc:sldMkLst>
          <pc:docMk/>
          <pc:sldMk cId="3644939164" sldId="657"/>
        </pc:sldMkLst>
        <pc:spChg chg="mod">
          <ac:chgData name="Stan Cox" userId="9376f276357bfffd" providerId="LiveId" clId="{721491C4-CBD8-4E3D-9ECA-252849F907BC}" dt="2024-03-03T04:31:30.716" v="10370" actId="20577"/>
          <ac:spMkLst>
            <pc:docMk/>
            <pc:sldMk cId="3644939164" sldId="657"/>
            <ac:spMk id="2" creationId="{C6A8664E-BEFA-D266-4639-666399E961C5}"/>
          </ac:spMkLst>
        </pc:spChg>
        <pc:spChg chg="mod">
          <ac:chgData name="Stan Cox" userId="9376f276357bfffd" providerId="LiveId" clId="{721491C4-CBD8-4E3D-9ECA-252849F907BC}" dt="2024-03-03T04:33:14.708" v="10734" actId="114"/>
          <ac:spMkLst>
            <pc:docMk/>
            <pc:sldMk cId="3644939164" sldId="657"/>
            <ac:spMk id="3" creationId="{ADBD1B89-CBBD-D364-5A2D-7C4D1FD54218}"/>
          </ac:spMkLst>
        </pc:spChg>
      </pc:sldChg>
      <pc:sldChg chg="modSp add mod modAnim modShow modNotesTx">
        <pc:chgData name="Stan Cox" userId="9376f276357bfffd" providerId="LiveId" clId="{721491C4-CBD8-4E3D-9ECA-252849F907BC}" dt="2024-03-09T02:04:37.315" v="16494" actId="729"/>
        <pc:sldMkLst>
          <pc:docMk/>
          <pc:sldMk cId="233825037" sldId="658"/>
        </pc:sldMkLst>
        <pc:spChg chg="mod">
          <ac:chgData name="Stan Cox" userId="9376f276357bfffd" providerId="LiveId" clId="{721491C4-CBD8-4E3D-9ECA-252849F907BC}" dt="2024-03-03T04:35:10.706" v="10763" actId="20577"/>
          <ac:spMkLst>
            <pc:docMk/>
            <pc:sldMk cId="233825037" sldId="658"/>
            <ac:spMk id="2" creationId="{D34C9297-1DDA-93FE-CB82-2552FAE25BE6}"/>
          </ac:spMkLst>
        </pc:spChg>
        <pc:spChg chg="mod">
          <ac:chgData name="Stan Cox" userId="9376f276357bfffd" providerId="LiveId" clId="{721491C4-CBD8-4E3D-9ECA-252849F907BC}" dt="2024-03-03T04:38:45.297" v="11240" actId="20577"/>
          <ac:spMkLst>
            <pc:docMk/>
            <pc:sldMk cId="233825037" sldId="658"/>
            <ac:spMk id="3" creationId="{6C85AB43-9E45-9F33-AD86-C86AF3FC3472}"/>
          </ac:spMkLst>
        </pc:spChg>
      </pc:sldChg>
      <pc:sldChg chg="modSp add mod modShow modNotesTx">
        <pc:chgData name="Stan Cox" userId="9376f276357bfffd" providerId="LiveId" clId="{721491C4-CBD8-4E3D-9ECA-252849F907BC}" dt="2024-03-09T02:04:37.315" v="16494" actId="729"/>
        <pc:sldMkLst>
          <pc:docMk/>
          <pc:sldMk cId="1824415718" sldId="659"/>
        </pc:sldMkLst>
        <pc:spChg chg="mod">
          <ac:chgData name="Stan Cox" userId="9376f276357bfffd" providerId="LiveId" clId="{721491C4-CBD8-4E3D-9ECA-252849F907BC}" dt="2024-03-03T04:49:00.384" v="12229" actId="114"/>
          <ac:spMkLst>
            <pc:docMk/>
            <pc:sldMk cId="1824415718" sldId="659"/>
            <ac:spMk id="3" creationId="{B2035C8C-1FBA-8B25-3BF4-415CB41237E0}"/>
          </ac:spMkLst>
        </pc:spChg>
      </pc:sldChg>
      <pc:sldChg chg="modSp add mod modShow modNotesTx">
        <pc:chgData name="Stan Cox" userId="9376f276357bfffd" providerId="LiveId" clId="{721491C4-CBD8-4E3D-9ECA-252849F907BC}" dt="2024-03-09T02:04:37.315" v="16494" actId="729"/>
        <pc:sldMkLst>
          <pc:docMk/>
          <pc:sldMk cId="3345160886" sldId="660"/>
        </pc:sldMkLst>
        <pc:spChg chg="mod">
          <ac:chgData name="Stan Cox" userId="9376f276357bfffd" providerId="LiveId" clId="{721491C4-CBD8-4E3D-9ECA-252849F907BC}" dt="2024-03-03T04:50:22.904" v="12363" actId="114"/>
          <ac:spMkLst>
            <pc:docMk/>
            <pc:sldMk cId="3345160886" sldId="660"/>
            <ac:spMk id="3" creationId="{16CEF836-69B8-11DC-F643-13166092641C}"/>
          </ac:spMkLst>
        </pc:spChg>
      </pc:sldChg>
      <pc:sldChg chg="modSp add mod modShow modNotesTx">
        <pc:chgData name="Stan Cox" userId="9376f276357bfffd" providerId="LiveId" clId="{721491C4-CBD8-4E3D-9ECA-252849F907BC}" dt="2024-03-09T02:04:37.315" v="16494" actId="729"/>
        <pc:sldMkLst>
          <pc:docMk/>
          <pc:sldMk cId="2284606917" sldId="661"/>
        </pc:sldMkLst>
        <pc:spChg chg="mod">
          <ac:chgData name="Stan Cox" userId="9376f276357bfffd" providerId="LiveId" clId="{721491C4-CBD8-4E3D-9ECA-252849F907BC}" dt="2024-03-03T04:54:47.119" v="12895" actId="20577"/>
          <ac:spMkLst>
            <pc:docMk/>
            <pc:sldMk cId="2284606917" sldId="661"/>
            <ac:spMk id="3" creationId="{EF560A56-9AAB-40D4-63B9-285D9BA63078}"/>
          </ac:spMkLst>
        </pc:spChg>
      </pc:sldChg>
      <pc:sldChg chg="modSp add mod modShow">
        <pc:chgData name="Stan Cox" userId="9376f276357bfffd" providerId="LiveId" clId="{721491C4-CBD8-4E3D-9ECA-252849F907BC}" dt="2024-03-09T02:04:37.315" v="16494" actId="729"/>
        <pc:sldMkLst>
          <pc:docMk/>
          <pc:sldMk cId="1423008846" sldId="662"/>
        </pc:sldMkLst>
        <pc:spChg chg="mod">
          <ac:chgData name="Stan Cox" userId="9376f276357bfffd" providerId="LiveId" clId="{721491C4-CBD8-4E3D-9ECA-252849F907BC}" dt="2024-03-03T04:59:12.493" v="13449" actId="20577"/>
          <ac:spMkLst>
            <pc:docMk/>
            <pc:sldMk cId="1423008846" sldId="662"/>
            <ac:spMk id="3" creationId="{E64949F7-DBB6-389E-7841-F8B3D0971479}"/>
          </ac:spMkLst>
        </pc:spChg>
      </pc:sldChg>
      <pc:sldChg chg="modSp add mod modNotesTx">
        <pc:chgData name="Stan Cox" userId="9376f276357bfffd" providerId="LiveId" clId="{721491C4-CBD8-4E3D-9ECA-252849F907BC}" dt="2024-03-09T01:40:08.995" v="14647" actId="255"/>
        <pc:sldMkLst>
          <pc:docMk/>
          <pc:sldMk cId="3828933822" sldId="663"/>
        </pc:sldMkLst>
        <pc:spChg chg="mod">
          <ac:chgData name="Stan Cox" userId="9376f276357bfffd" providerId="LiveId" clId="{721491C4-CBD8-4E3D-9ECA-252849F907BC}" dt="2024-03-09T01:25:42.436" v="13461" actId="20577"/>
          <ac:spMkLst>
            <pc:docMk/>
            <pc:sldMk cId="3828933822" sldId="663"/>
            <ac:spMk id="2" creationId="{C6A8664E-BEFA-D266-4639-666399E961C5}"/>
          </ac:spMkLst>
        </pc:spChg>
        <pc:spChg chg="mod">
          <ac:chgData name="Stan Cox" userId="9376f276357bfffd" providerId="LiveId" clId="{721491C4-CBD8-4E3D-9ECA-252849F907BC}" dt="2024-03-09T01:28:33.423" v="13689" actId="403"/>
          <ac:spMkLst>
            <pc:docMk/>
            <pc:sldMk cId="3828933822" sldId="663"/>
            <ac:spMk id="3" creationId="{ADBD1B89-CBBD-D364-5A2D-7C4D1FD54218}"/>
          </ac:spMkLst>
        </pc:spChg>
      </pc:sldChg>
      <pc:sldChg chg="modSp add mod modAnim modNotesTx">
        <pc:chgData name="Stan Cox" userId="9376f276357bfffd" providerId="LiveId" clId="{721491C4-CBD8-4E3D-9ECA-252849F907BC}" dt="2024-03-09T02:00:32.617" v="16471"/>
        <pc:sldMkLst>
          <pc:docMk/>
          <pc:sldMk cId="3114702184" sldId="664"/>
        </pc:sldMkLst>
        <pc:spChg chg="mod">
          <ac:chgData name="Stan Cox" userId="9376f276357bfffd" providerId="LiveId" clId="{721491C4-CBD8-4E3D-9ECA-252849F907BC}" dt="2024-03-09T01:30:03.017" v="13706" actId="20577"/>
          <ac:spMkLst>
            <pc:docMk/>
            <pc:sldMk cId="3114702184" sldId="664"/>
            <ac:spMk id="2" creationId="{D34C9297-1DDA-93FE-CB82-2552FAE25BE6}"/>
          </ac:spMkLst>
        </pc:spChg>
        <pc:spChg chg="mod">
          <ac:chgData name="Stan Cox" userId="9376f276357bfffd" providerId="LiveId" clId="{721491C4-CBD8-4E3D-9ECA-252849F907BC}" dt="2024-03-09T01:33:37.078" v="14191" actId="114"/>
          <ac:spMkLst>
            <pc:docMk/>
            <pc:sldMk cId="3114702184" sldId="664"/>
            <ac:spMk id="3" creationId="{6C85AB43-9E45-9F33-AD86-C86AF3FC3472}"/>
          </ac:spMkLst>
        </pc:spChg>
      </pc:sldChg>
      <pc:sldChg chg="modSp add mod modShow modNotesTx">
        <pc:chgData name="Stan Cox" userId="9376f276357bfffd" providerId="LiveId" clId="{721491C4-CBD8-4E3D-9ECA-252849F907BC}" dt="2024-03-09T01:39:54.775" v="14645" actId="207"/>
        <pc:sldMkLst>
          <pc:docMk/>
          <pc:sldMk cId="2471457172" sldId="665"/>
        </pc:sldMkLst>
        <pc:spChg chg="mod">
          <ac:chgData name="Stan Cox" userId="9376f276357bfffd" providerId="LiveId" clId="{721491C4-CBD8-4E3D-9ECA-252849F907BC}" dt="2024-03-09T01:37:31.293" v="14285" actId="20577"/>
          <ac:spMkLst>
            <pc:docMk/>
            <pc:sldMk cId="2471457172" sldId="665"/>
            <ac:spMk id="2" creationId="{7B93E7F2-D34E-A32B-27AD-1B9505F59B17}"/>
          </ac:spMkLst>
        </pc:spChg>
        <pc:spChg chg="mod">
          <ac:chgData name="Stan Cox" userId="9376f276357bfffd" providerId="LiveId" clId="{721491C4-CBD8-4E3D-9ECA-252849F907BC}" dt="2024-03-09T01:39:19.494" v="14637" actId="20577"/>
          <ac:spMkLst>
            <pc:docMk/>
            <pc:sldMk cId="2471457172" sldId="665"/>
            <ac:spMk id="3" creationId="{CF80CF64-E5E6-AA5B-5BEE-AC951FFCDF1C}"/>
          </ac:spMkLst>
        </pc:spChg>
      </pc:sldChg>
      <pc:sldChg chg="modSp add mod modAnim modNotesTx">
        <pc:chgData name="Stan Cox" userId="9376f276357bfffd" providerId="LiveId" clId="{721491C4-CBD8-4E3D-9ECA-252849F907BC}" dt="2024-03-09T02:00:43.042" v="16474"/>
        <pc:sldMkLst>
          <pc:docMk/>
          <pc:sldMk cId="490811724" sldId="666"/>
        </pc:sldMkLst>
        <pc:spChg chg="mod">
          <ac:chgData name="Stan Cox" userId="9376f276357bfffd" providerId="LiveId" clId="{721491C4-CBD8-4E3D-9ECA-252849F907BC}" dt="2024-03-09T01:43:37.916" v="15088" actId="20577"/>
          <ac:spMkLst>
            <pc:docMk/>
            <pc:sldMk cId="490811724" sldId="666"/>
            <ac:spMk id="3" creationId="{6C85AB43-9E45-9F33-AD86-C86AF3FC3472}"/>
          </ac:spMkLst>
        </pc:spChg>
      </pc:sldChg>
      <pc:sldChg chg="modSp add mod modAnim modNotesTx">
        <pc:chgData name="Stan Cox" userId="9376f276357bfffd" providerId="LiveId" clId="{721491C4-CBD8-4E3D-9ECA-252849F907BC}" dt="2024-03-09T02:01:56.820" v="16484" actId="114"/>
        <pc:sldMkLst>
          <pc:docMk/>
          <pc:sldMk cId="1832031518" sldId="667"/>
        </pc:sldMkLst>
        <pc:spChg chg="mod">
          <ac:chgData name="Stan Cox" userId="9376f276357bfffd" providerId="LiveId" clId="{721491C4-CBD8-4E3D-9ECA-252849F907BC}" dt="2024-03-09T02:01:56.820" v="16484" actId="114"/>
          <ac:spMkLst>
            <pc:docMk/>
            <pc:sldMk cId="1832031518" sldId="667"/>
            <ac:spMk id="3" creationId="{6C85AB43-9E45-9F33-AD86-C86AF3FC3472}"/>
          </ac:spMkLst>
        </pc:spChg>
      </pc:sldChg>
      <pc:sldChg chg="modSp add mod modAnim modNotesTx">
        <pc:chgData name="Stan Cox" userId="9376f276357bfffd" providerId="LiveId" clId="{721491C4-CBD8-4E3D-9ECA-252849F907BC}" dt="2024-03-09T02:01:05.389" v="16480"/>
        <pc:sldMkLst>
          <pc:docMk/>
          <pc:sldMk cId="3441757340" sldId="668"/>
        </pc:sldMkLst>
        <pc:spChg chg="mod">
          <ac:chgData name="Stan Cox" userId="9376f276357bfffd" providerId="LiveId" clId="{721491C4-CBD8-4E3D-9ECA-252849F907BC}" dt="2024-03-09T01:54:27.813" v="15971" actId="6549"/>
          <ac:spMkLst>
            <pc:docMk/>
            <pc:sldMk cId="3441757340" sldId="668"/>
            <ac:spMk id="3" creationId="{6C85AB43-9E45-9F33-AD86-C86AF3FC3472}"/>
          </ac:spMkLst>
        </pc:spChg>
      </pc:sldChg>
      <pc:sldChg chg="modSp add mod modAnim modNotesTx">
        <pc:chgData name="Stan Cox" userId="9376f276357bfffd" providerId="LiveId" clId="{721491C4-CBD8-4E3D-9ECA-252849F907BC}" dt="2024-03-09T02:01:13.728" v="16483"/>
        <pc:sldMkLst>
          <pc:docMk/>
          <pc:sldMk cId="1055044721" sldId="669"/>
        </pc:sldMkLst>
        <pc:spChg chg="mod">
          <ac:chgData name="Stan Cox" userId="9376f276357bfffd" providerId="LiveId" clId="{721491C4-CBD8-4E3D-9ECA-252849F907BC}" dt="2024-03-09T02:00:06.295" v="16467" actId="114"/>
          <ac:spMkLst>
            <pc:docMk/>
            <pc:sldMk cId="1055044721" sldId="669"/>
            <ac:spMk id="3" creationId="{6C85AB43-9E45-9F33-AD86-C86AF3FC3472}"/>
          </ac:spMkLst>
        </pc:spChg>
      </pc:sldChg>
    </pc:docChg>
  </pc:docChgLst>
  <pc:docChgLst>
    <pc:chgData name="Stan Cox" userId="9376f276357bfffd" providerId="LiveId" clId="{C352F3FD-6BDD-45DF-8A01-4432CB06FDF4}"/>
    <pc:docChg chg="undo redo custSel addSld delSld modSld sldOrd modNotesMaster">
      <pc:chgData name="Stan Cox" userId="9376f276357bfffd" providerId="LiveId" clId="{C352F3FD-6BDD-45DF-8A01-4432CB06FDF4}" dt="2024-01-23T15:47:34.743" v="162446" actId="729"/>
      <pc:docMkLst>
        <pc:docMk/>
      </pc:docMkLst>
      <pc:sldChg chg="mod modShow">
        <pc:chgData name="Stan Cox" userId="9376f276357bfffd" providerId="LiveId" clId="{C352F3FD-6BDD-45DF-8A01-4432CB06FDF4}" dt="2023-10-15T00:57:25.602" v="125943" actId="729"/>
        <pc:sldMkLst>
          <pc:docMk/>
          <pc:sldMk cId="4204763837" sldId="256"/>
        </pc:sldMkLst>
      </pc:sldChg>
      <pc:sldChg chg="addSp delSp modSp mod">
        <pc:chgData name="Stan Cox" userId="9376f276357bfffd" providerId="LiveId" clId="{C352F3FD-6BDD-45DF-8A01-4432CB06FDF4}" dt="2024-01-23T15:19:33.050" v="159928" actId="20577"/>
        <pc:sldMkLst>
          <pc:docMk/>
          <pc:sldMk cId="4120296715" sldId="257"/>
        </pc:sldMkLst>
        <pc:spChg chg="add del mod">
          <ac:chgData name="Stan Cox" userId="9376f276357bfffd" providerId="LiveId" clId="{C352F3FD-6BDD-45DF-8A01-4432CB06FDF4}" dt="2024-01-23T15:19:33.050" v="159928" actId="20577"/>
          <ac:spMkLst>
            <pc:docMk/>
            <pc:sldMk cId="4120296715" sldId="257"/>
            <ac:spMk id="2" creationId="{7DAA313D-85FD-A32A-3721-5F1F109A466E}"/>
          </ac:spMkLst>
        </pc:spChg>
      </pc:sldChg>
      <pc:sldChg chg="mod modShow">
        <pc:chgData name="Stan Cox" userId="9376f276357bfffd" providerId="LiveId" clId="{C352F3FD-6BDD-45DF-8A01-4432CB06FDF4}" dt="2023-10-15T00:57:25.602" v="125943" actId="729"/>
        <pc:sldMkLst>
          <pc:docMk/>
          <pc:sldMk cId="1502258601" sldId="258"/>
        </pc:sldMkLst>
      </pc:sldChg>
      <pc:sldChg chg="mod modShow">
        <pc:chgData name="Stan Cox" userId="9376f276357bfffd" providerId="LiveId" clId="{C352F3FD-6BDD-45DF-8A01-4432CB06FDF4}" dt="2023-10-15T00:57:25.602" v="125943" actId="729"/>
        <pc:sldMkLst>
          <pc:docMk/>
          <pc:sldMk cId="3463625415" sldId="259"/>
        </pc:sldMkLst>
      </pc:sldChg>
      <pc:sldChg chg="mod modShow">
        <pc:chgData name="Stan Cox" userId="9376f276357bfffd" providerId="LiveId" clId="{C352F3FD-6BDD-45DF-8A01-4432CB06FDF4}" dt="2023-10-15T00:57:25.602" v="125943" actId="729"/>
        <pc:sldMkLst>
          <pc:docMk/>
          <pc:sldMk cId="1570039913" sldId="260"/>
        </pc:sldMkLst>
      </pc:sldChg>
      <pc:sldChg chg="mod modShow">
        <pc:chgData name="Stan Cox" userId="9376f276357bfffd" providerId="LiveId" clId="{C352F3FD-6BDD-45DF-8A01-4432CB06FDF4}" dt="2023-10-15T00:57:25.602" v="125943" actId="729"/>
        <pc:sldMkLst>
          <pc:docMk/>
          <pc:sldMk cId="3465813278" sldId="261"/>
        </pc:sldMkLst>
      </pc:sldChg>
      <pc:sldChg chg="mod modShow">
        <pc:chgData name="Stan Cox" userId="9376f276357bfffd" providerId="LiveId" clId="{C352F3FD-6BDD-45DF-8A01-4432CB06FDF4}" dt="2023-10-15T00:57:25.602" v="125943" actId="729"/>
        <pc:sldMkLst>
          <pc:docMk/>
          <pc:sldMk cId="2569868386" sldId="262"/>
        </pc:sldMkLst>
      </pc:sldChg>
      <pc:sldChg chg="mod modShow">
        <pc:chgData name="Stan Cox" userId="9376f276357bfffd" providerId="LiveId" clId="{C352F3FD-6BDD-45DF-8A01-4432CB06FDF4}" dt="2023-10-15T00:57:25.602" v="125943" actId="729"/>
        <pc:sldMkLst>
          <pc:docMk/>
          <pc:sldMk cId="2828146644" sldId="263"/>
        </pc:sldMkLst>
      </pc:sldChg>
      <pc:sldChg chg="mod modShow">
        <pc:chgData name="Stan Cox" userId="9376f276357bfffd" providerId="LiveId" clId="{C352F3FD-6BDD-45DF-8A01-4432CB06FDF4}" dt="2023-10-15T00:57:25.602" v="125943" actId="729"/>
        <pc:sldMkLst>
          <pc:docMk/>
          <pc:sldMk cId="635968657" sldId="264"/>
        </pc:sldMkLst>
      </pc:sldChg>
      <pc:sldChg chg="mod modShow">
        <pc:chgData name="Stan Cox" userId="9376f276357bfffd" providerId="LiveId" clId="{C352F3FD-6BDD-45DF-8A01-4432CB06FDF4}" dt="2023-10-15T00:57:25.602" v="125943" actId="729"/>
        <pc:sldMkLst>
          <pc:docMk/>
          <pc:sldMk cId="1981311729" sldId="326"/>
        </pc:sldMkLst>
      </pc:sldChg>
      <pc:sldChg chg="mod modShow">
        <pc:chgData name="Stan Cox" userId="9376f276357bfffd" providerId="LiveId" clId="{C352F3FD-6BDD-45DF-8A01-4432CB06FDF4}" dt="2023-10-15T00:57:25.602" v="125943" actId="729"/>
        <pc:sldMkLst>
          <pc:docMk/>
          <pc:sldMk cId="2550375562" sldId="327"/>
        </pc:sldMkLst>
      </pc:sldChg>
      <pc:sldChg chg="mod modShow">
        <pc:chgData name="Stan Cox" userId="9376f276357bfffd" providerId="LiveId" clId="{C352F3FD-6BDD-45DF-8A01-4432CB06FDF4}" dt="2023-10-15T00:57:25.602" v="125943" actId="729"/>
        <pc:sldMkLst>
          <pc:docMk/>
          <pc:sldMk cId="2961314140" sldId="328"/>
        </pc:sldMkLst>
      </pc:sldChg>
      <pc:sldChg chg="mod modShow">
        <pc:chgData name="Stan Cox" userId="9376f276357bfffd" providerId="LiveId" clId="{C352F3FD-6BDD-45DF-8A01-4432CB06FDF4}" dt="2023-10-15T00:57:25.602" v="125943" actId="729"/>
        <pc:sldMkLst>
          <pc:docMk/>
          <pc:sldMk cId="2308349227" sldId="329"/>
        </pc:sldMkLst>
      </pc:sldChg>
      <pc:sldChg chg="mod modShow">
        <pc:chgData name="Stan Cox" userId="9376f276357bfffd" providerId="LiveId" clId="{C352F3FD-6BDD-45DF-8A01-4432CB06FDF4}" dt="2023-10-15T00:57:25.602" v="125943" actId="729"/>
        <pc:sldMkLst>
          <pc:docMk/>
          <pc:sldMk cId="735914912" sldId="330"/>
        </pc:sldMkLst>
      </pc:sldChg>
      <pc:sldChg chg="mod modShow">
        <pc:chgData name="Stan Cox" userId="9376f276357bfffd" providerId="LiveId" clId="{C352F3FD-6BDD-45DF-8A01-4432CB06FDF4}" dt="2023-10-15T00:57:25.602" v="125943" actId="729"/>
        <pc:sldMkLst>
          <pc:docMk/>
          <pc:sldMk cId="400699332" sldId="331"/>
        </pc:sldMkLst>
      </pc:sldChg>
      <pc:sldChg chg="mod modShow">
        <pc:chgData name="Stan Cox" userId="9376f276357bfffd" providerId="LiveId" clId="{C352F3FD-6BDD-45DF-8A01-4432CB06FDF4}" dt="2023-10-15T00:57:25.602" v="125943" actId="729"/>
        <pc:sldMkLst>
          <pc:docMk/>
          <pc:sldMk cId="654483841" sldId="332"/>
        </pc:sldMkLst>
      </pc:sldChg>
      <pc:sldChg chg="mod modShow">
        <pc:chgData name="Stan Cox" userId="9376f276357bfffd" providerId="LiveId" clId="{C352F3FD-6BDD-45DF-8A01-4432CB06FDF4}" dt="2023-10-15T00:57:25.602" v="125943" actId="729"/>
        <pc:sldMkLst>
          <pc:docMk/>
          <pc:sldMk cId="2677119488" sldId="333"/>
        </pc:sldMkLst>
      </pc:sldChg>
      <pc:sldChg chg="mod modShow">
        <pc:chgData name="Stan Cox" userId="9376f276357bfffd" providerId="LiveId" clId="{C352F3FD-6BDD-45DF-8A01-4432CB06FDF4}" dt="2023-10-15T00:57:25.602" v="125943" actId="729"/>
        <pc:sldMkLst>
          <pc:docMk/>
          <pc:sldMk cId="164537510" sldId="334"/>
        </pc:sldMkLst>
      </pc:sldChg>
      <pc:sldChg chg="mod modShow">
        <pc:chgData name="Stan Cox" userId="9376f276357bfffd" providerId="LiveId" clId="{C352F3FD-6BDD-45DF-8A01-4432CB06FDF4}" dt="2023-10-15T00:57:25.602" v="125943" actId="729"/>
        <pc:sldMkLst>
          <pc:docMk/>
          <pc:sldMk cId="3523956862" sldId="335"/>
        </pc:sldMkLst>
      </pc:sldChg>
      <pc:sldChg chg="mod modShow">
        <pc:chgData name="Stan Cox" userId="9376f276357bfffd" providerId="LiveId" clId="{C352F3FD-6BDD-45DF-8A01-4432CB06FDF4}" dt="2023-10-15T00:57:25.602" v="125943" actId="729"/>
        <pc:sldMkLst>
          <pc:docMk/>
          <pc:sldMk cId="3777185590" sldId="336"/>
        </pc:sldMkLst>
      </pc:sldChg>
      <pc:sldChg chg="mod modShow">
        <pc:chgData name="Stan Cox" userId="9376f276357bfffd" providerId="LiveId" clId="{C352F3FD-6BDD-45DF-8A01-4432CB06FDF4}" dt="2023-10-15T00:57:25.602" v="125943" actId="729"/>
        <pc:sldMkLst>
          <pc:docMk/>
          <pc:sldMk cId="2397457952" sldId="337"/>
        </pc:sldMkLst>
      </pc:sldChg>
      <pc:sldChg chg="mod modShow">
        <pc:chgData name="Stan Cox" userId="9376f276357bfffd" providerId="LiveId" clId="{C352F3FD-6BDD-45DF-8A01-4432CB06FDF4}" dt="2023-10-15T00:57:25.602" v="125943" actId="729"/>
        <pc:sldMkLst>
          <pc:docMk/>
          <pc:sldMk cId="3859450379" sldId="338"/>
        </pc:sldMkLst>
      </pc:sldChg>
      <pc:sldChg chg="mod modShow">
        <pc:chgData name="Stan Cox" userId="9376f276357bfffd" providerId="LiveId" clId="{C352F3FD-6BDD-45DF-8A01-4432CB06FDF4}" dt="2023-10-15T00:57:25.602" v="125943" actId="729"/>
        <pc:sldMkLst>
          <pc:docMk/>
          <pc:sldMk cId="2172853883" sldId="339"/>
        </pc:sldMkLst>
      </pc:sldChg>
      <pc:sldChg chg="mod modShow">
        <pc:chgData name="Stan Cox" userId="9376f276357bfffd" providerId="LiveId" clId="{C352F3FD-6BDD-45DF-8A01-4432CB06FDF4}" dt="2023-10-15T00:57:25.602" v="125943" actId="729"/>
        <pc:sldMkLst>
          <pc:docMk/>
          <pc:sldMk cId="1641013086" sldId="340"/>
        </pc:sldMkLst>
      </pc:sldChg>
      <pc:sldChg chg="mod modShow">
        <pc:chgData name="Stan Cox" userId="9376f276357bfffd" providerId="LiveId" clId="{C352F3FD-6BDD-45DF-8A01-4432CB06FDF4}" dt="2023-10-15T00:57:25.602" v="125943" actId="729"/>
        <pc:sldMkLst>
          <pc:docMk/>
          <pc:sldMk cId="3529976850" sldId="341"/>
        </pc:sldMkLst>
      </pc:sldChg>
      <pc:sldChg chg="mod modShow">
        <pc:chgData name="Stan Cox" userId="9376f276357bfffd" providerId="LiveId" clId="{C352F3FD-6BDD-45DF-8A01-4432CB06FDF4}" dt="2023-10-15T00:57:25.602" v="125943" actId="729"/>
        <pc:sldMkLst>
          <pc:docMk/>
          <pc:sldMk cId="1612187906" sldId="342"/>
        </pc:sldMkLst>
      </pc:sldChg>
      <pc:sldChg chg="mod modShow">
        <pc:chgData name="Stan Cox" userId="9376f276357bfffd" providerId="LiveId" clId="{C352F3FD-6BDD-45DF-8A01-4432CB06FDF4}" dt="2023-10-15T00:57:25.602" v="125943" actId="729"/>
        <pc:sldMkLst>
          <pc:docMk/>
          <pc:sldMk cId="2035577027" sldId="343"/>
        </pc:sldMkLst>
      </pc:sldChg>
      <pc:sldChg chg="mod modShow">
        <pc:chgData name="Stan Cox" userId="9376f276357bfffd" providerId="LiveId" clId="{C352F3FD-6BDD-45DF-8A01-4432CB06FDF4}" dt="2023-10-15T00:57:25.602" v="125943" actId="729"/>
        <pc:sldMkLst>
          <pc:docMk/>
          <pc:sldMk cId="2661013195" sldId="344"/>
        </pc:sldMkLst>
      </pc:sldChg>
      <pc:sldChg chg="mod modShow">
        <pc:chgData name="Stan Cox" userId="9376f276357bfffd" providerId="LiveId" clId="{C352F3FD-6BDD-45DF-8A01-4432CB06FDF4}" dt="2023-10-15T00:57:25.602" v="125943" actId="729"/>
        <pc:sldMkLst>
          <pc:docMk/>
          <pc:sldMk cId="3089352990" sldId="345"/>
        </pc:sldMkLst>
      </pc:sldChg>
      <pc:sldChg chg="mod modShow">
        <pc:chgData name="Stan Cox" userId="9376f276357bfffd" providerId="LiveId" clId="{C352F3FD-6BDD-45DF-8A01-4432CB06FDF4}" dt="2023-10-15T00:57:25.602" v="125943" actId="729"/>
        <pc:sldMkLst>
          <pc:docMk/>
          <pc:sldMk cId="3988769432" sldId="346"/>
        </pc:sldMkLst>
      </pc:sldChg>
      <pc:sldChg chg="mod modShow">
        <pc:chgData name="Stan Cox" userId="9376f276357bfffd" providerId="LiveId" clId="{C352F3FD-6BDD-45DF-8A01-4432CB06FDF4}" dt="2023-10-15T00:57:25.602" v="125943" actId="729"/>
        <pc:sldMkLst>
          <pc:docMk/>
          <pc:sldMk cId="2288397936" sldId="347"/>
        </pc:sldMkLst>
      </pc:sldChg>
      <pc:sldChg chg="mod modShow">
        <pc:chgData name="Stan Cox" userId="9376f276357bfffd" providerId="LiveId" clId="{C352F3FD-6BDD-45DF-8A01-4432CB06FDF4}" dt="2023-10-15T00:57:25.602" v="125943" actId="729"/>
        <pc:sldMkLst>
          <pc:docMk/>
          <pc:sldMk cId="648373462" sldId="348"/>
        </pc:sldMkLst>
      </pc:sldChg>
      <pc:sldChg chg="mod modShow">
        <pc:chgData name="Stan Cox" userId="9376f276357bfffd" providerId="LiveId" clId="{C352F3FD-6BDD-45DF-8A01-4432CB06FDF4}" dt="2023-10-15T00:57:25.602" v="125943" actId="729"/>
        <pc:sldMkLst>
          <pc:docMk/>
          <pc:sldMk cId="4129346327" sldId="349"/>
        </pc:sldMkLst>
      </pc:sldChg>
      <pc:sldChg chg="mod modShow">
        <pc:chgData name="Stan Cox" userId="9376f276357bfffd" providerId="LiveId" clId="{C352F3FD-6BDD-45DF-8A01-4432CB06FDF4}" dt="2023-10-15T00:57:25.602" v="125943" actId="729"/>
        <pc:sldMkLst>
          <pc:docMk/>
          <pc:sldMk cId="3997479802" sldId="350"/>
        </pc:sldMkLst>
      </pc:sldChg>
      <pc:sldChg chg="mod modShow">
        <pc:chgData name="Stan Cox" userId="9376f276357bfffd" providerId="LiveId" clId="{C352F3FD-6BDD-45DF-8A01-4432CB06FDF4}" dt="2023-10-15T00:57:25.602" v="125943" actId="729"/>
        <pc:sldMkLst>
          <pc:docMk/>
          <pc:sldMk cId="1893159583" sldId="351"/>
        </pc:sldMkLst>
      </pc:sldChg>
      <pc:sldChg chg="mod modShow">
        <pc:chgData name="Stan Cox" userId="9376f276357bfffd" providerId="LiveId" clId="{C352F3FD-6BDD-45DF-8A01-4432CB06FDF4}" dt="2023-10-15T00:57:25.602" v="125943" actId="729"/>
        <pc:sldMkLst>
          <pc:docMk/>
          <pc:sldMk cId="1980832091" sldId="352"/>
        </pc:sldMkLst>
      </pc:sldChg>
      <pc:sldChg chg="mod modShow">
        <pc:chgData name="Stan Cox" userId="9376f276357bfffd" providerId="LiveId" clId="{C352F3FD-6BDD-45DF-8A01-4432CB06FDF4}" dt="2023-10-15T00:57:25.602" v="125943" actId="729"/>
        <pc:sldMkLst>
          <pc:docMk/>
          <pc:sldMk cId="3283472765" sldId="353"/>
        </pc:sldMkLst>
      </pc:sldChg>
      <pc:sldChg chg="mod modShow">
        <pc:chgData name="Stan Cox" userId="9376f276357bfffd" providerId="LiveId" clId="{C352F3FD-6BDD-45DF-8A01-4432CB06FDF4}" dt="2023-10-15T00:57:25.602" v="125943" actId="729"/>
        <pc:sldMkLst>
          <pc:docMk/>
          <pc:sldMk cId="4061404396" sldId="354"/>
        </pc:sldMkLst>
      </pc:sldChg>
      <pc:sldChg chg="mod modShow">
        <pc:chgData name="Stan Cox" userId="9376f276357bfffd" providerId="LiveId" clId="{C352F3FD-6BDD-45DF-8A01-4432CB06FDF4}" dt="2023-10-15T00:57:25.602" v="125943" actId="729"/>
        <pc:sldMkLst>
          <pc:docMk/>
          <pc:sldMk cId="3502260810" sldId="359"/>
        </pc:sldMkLst>
      </pc:sldChg>
      <pc:sldChg chg="mod modShow">
        <pc:chgData name="Stan Cox" userId="9376f276357bfffd" providerId="LiveId" clId="{C352F3FD-6BDD-45DF-8A01-4432CB06FDF4}" dt="2023-10-15T00:57:25.602" v="125943" actId="729"/>
        <pc:sldMkLst>
          <pc:docMk/>
          <pc:sldMk cId="173019467" sldId="360"/>
        </pc:sldMkLst>
      </pc:sldChg>
      <pc:sldChg chg="mod modShow">
        <pc:chgData name="Stan Cox" userId="9376f276357bfffd" providerId="LiveId" clId="{C352F3FD-6BDD-45DF-8A01-4432CB06FDF4}" dt="2023-10-15T00:57:25.602" v="125943" actId="729"/>
        <pc:sldMkLst>
          <pc:docMk/>
          <pc:sldMk cId="792152387" sldId="361"/>
        </pc:sldMkLst>
      </pc:sldChg>
      <pc:sldChg chg="mod modShow">
        <pc:chgData name="Stan Cox" userId="9376f276357bfffd" providerId="LiveId" clId="{C352F3FD-6BDD-45DF-8A01-4432CB06FDF4}" dt="2023-10-15T00:57:25.602" v="125943" actId="729"/>
        <pc:sldMkLst>
          <pc:docMk/>
          <pc:sldMk cId="3037727769" sldId="362"/>
        </pc:sldMkLst>
      </pc:sldChg>
      <pc:sldChg chg="mod modShow">
        <pc:chgData name="Stan Cox" userId="9376f276357bfffd" providerId="LiveId" clId="{C352F3FD-6BDD-45DF-8A01-4432CB06FDF4}" dt="2023-10-15T00:57:25.602" v="125943" actId="729"/>
        <pc:sldMkLst>
          <pc:docMk/>
          <pc:sldMk cId="2901832689" sldId="363"/>
        </pc:sldMkLst>
      </pc:sldChg>
      <pc:sldChg chg="mod modShow">
        <pc:chgData name="Stan Cox" userId="9376f276357bfffd" providerId="LiveId" clId="{C352F3FD-6BDD-45DF-8A01-4432CB06FDF4}" dt="2023-10-15T00:57:25.602" v="125943" actId="729"/>
        <pc:sldMkLst>
          <pc:docMk/>
          <pc:sldMk cId="2032322032" sldId="364"/>
        </pc:sldMkLst>
      </pc:sldChg>
      <pc:sldChg chg="mod modShow">
        <pc:chgData name="Stan Cox" userId="9376f276357bfffd" providerId="LiveId" clId="{C352F3FD-6BDD-45DF-8A01-4432CB06FDF4}" dt="2023-10-15T00:57:25.602" v="125943" actId="729"/>
        <pc:sldMkLst>
          <pc:docMk/>
          <pc:sldMk cId="2898420916" sldId="365"/>
        </pc:sldMkLst>
      </pc:sldChg>
      <pc:sldChg chg="mod modShow">
        <pc:chgData name="Stan Cox" userId="9376f276357bfffd" providerId="LiveId" clId="{C352F3FD-6BDD-45DF-8A01-4432CB06FDF4}" dt="2023-10-15T00:57:25.602" v="125943" actId="729"/>
        <pc:sldMkLst>
          <pc:docMk/>
          <pc:sldMk cId="3920042426" sldId="366"/>
        </pc:sldMkLst>
      </pc:sldChg>
      <pc:sldChg chg="mod modShow">
        <pc:chgData name="Stan Cox" userId="9376f276357bfffd" providerId="LiveId" clId="{C352F3FD-6BDD-45DF-8A01-4432CB06FDF4}" dt="2023-10-15T00:57:25.602" v="125943" actId="729"/>
        <pc:sldMkLst>
          <pc:docMk/>
          <pc:sldMk cId="758628989" sldId="367"/>
        </pc:sldMkLst>
      </pc:sldChg>
      <pc:sldChg chg="mod modShow">
        <pc:chgData name="Stan Cox" userId="9376f276357bfffd" providerId="LiveId" clId="{C352F3FD-6BDD-45DF-8A01-4432CB06FDF4}" dt="2023-10-15T00:57:25.602" v="125943" actId="729"/>
        <pc:sldMkLst>
          <pc:docMk/>
          <pc:sldMk cId="2279943133" sldId="368"/>
        </pc:sldMkLst>
      </pc:sldChg>
      <pc:sldChg chg="mod modShow">
        <pc:chgData name="Stan Cox" userId="9376f276357bfffd" providerId="LiveId" clId="{C352F3FD-6BDD-45DF-8A01-4432CB06FDF4}" dt="2023-10-15T00:57:25.602" v="125943" actId="729"/>
        <pc:sldMkLst>
          <pc:docMk/>
          <pc:sldMk cId="3157805302" sldId="369"/>
        </pc:sldMkLst>
      </pc:sldChg>
      <pc:sldChg chg="mod modShow">
        <pc:chgData name="Stan Cox" userId="9376f276357bfffd" providerId="LiveId" clId="{C352F3FD-6BDD-45DF-8A01-4432CB06FDF4}" dt="2023-10-15T00:57:25.602" v="125943" actId="729"/>
        <pc:sldMkLst>
          <pc:docMk/>
          <pc:sldMk cId="1030149495" sldId="370"/>
        </pc:sldMkLst>
      </pc:sldChg>
      <pc:sldChg chg="mod modShow">
        <pc:chgData name="Stan Cox" userId="9376f276357bfffd" providerId="LiveId" clId="{C352F3FD-6BDD-45DF-8A01-4432CB06FDF4}" dt="2023-10-15T00:57:25.602" v="125943" actId="729"/>
        <pc:sldMkLst>
          <pc:docMk/>
          <pc:sldMk cId="3907739791" sldId="371"/>
        </pc:sldMkLst>
      </pc:sldChg>
      <pc:sldChg chg="mod modShow">
        <pc:chgData name="Stan Cox" userId="9376f276357bfffd" providerId="LiveId" clId="{C352F3FD-6BDD-45DF-8A01-4432CB06FDF4}" dt="2023-10-15T00:57:25.602" v="125943" actId="729"/>
        <pc:sldMkLst>
          <pc:docMk/>
          <pc:sldMk cId="1523189344" sldId="373"/>
        </pc:sldMkLst>
      </pc:sldChg>
      <pc:sldChg chg="mod modShow">
        <pc:chgData name="Stan Cox" userId="9376f276357bfffd" providerId="LiveId" clId="{C352F3FD-6BDD-45DF-8A01-4432CB06FDF4}" dt="2023-10-15T00:57:25.602" v="125943" actId="729"/>
        <pc:sldMkLst>
          <pc:docMk/>
          <pc:sldMk cId="34959442" sldId="374"/>
        </pc:sldMkLst>
      </pc:sldChg>
      <pc:sldChg chg="mod modShow">
        <pc:chgData name="Stan Cox" userId="9376f276357bfffd" providerId="LiveId" clId="{C352F3FD-6BDD-45DF-8A01-4432CB06FDF4}" dt="2023-10-15T00:57:25.602" v="125943" actId="729"/>
        <pc:sldMkLst>
          <pc:docMk/>
          <pc:sldMk cId="3846246730" sldId="376"/>
        </pc:sldMkLst>
      </pc:sldChg>
      <pc:sldChg chg="mod modShow">
        <pc:chgData name="Stan Cox" userId="9376f276357bfffd" providerId="LiveId" clId="{C352F3FD-6BDD-45DF-8A01-4432CB06FDF4}" dt="2023-10-15T00:57:25.602" v="125943" actId="729"/>
        <pc:sldMkLst>
          <pc:docMk/>
          <pc:sldMk cId="713250855" sldId="377"/>
        </pc:sldMkLst>
      </pc:sldChg>
      <pc:sldChg chg="mod modShow">
        <pc:chgData name="Stan Cox" userId="9376f276357bfffd" providerId="LiveId" clId="{C352F3FD-6BDD-45DF-8A01-4432CB06FDF4}" dt="2023-10-15T00:57:25.602" v="125943" actId="729"/>
        <pc:sldMkLst>
          <pc:docMk/>
          <pc:sldMk cId="2140748457" sldId="378"/>
        </pc:sldMkLst>
      </pc:sldChg>
      <pc:sldChg chg="mod modShow">
        <pc:chgData name="Stan Cox" userId="9376f276357bfffd" providerId="LiveId" clId="{C352F3FD-6BDD-45DF-8A01-4432CB06FDF4}" dt="2023-10-15T00:57:25.602" v="125943" actId="729"/>
        <pc:sldMkLst>
          <pc:docMk/>
          <pc:sldMk cId="2135581658" sldId="379"/>
        </pc:sldMkLst>
      </pc:sldChg>
      <pc:sldChg chg="mod modShow">
        <pc:chgData name="Stan Cox" userId="9376f276357bfffd" providerId="LiveId" clId="{C352F3FD-6BDD-45DF-8A01-4432CB06FDF4}" dt="2023-10-15T00:57:25.602" v="125943" actId="729"/>
        <pc:sldMkLst>
          <pc:docMk/>
          <pc:sldMk cId="4139327505" sldId="380"/>
        </pc:sldMkLst>
      </pc:sldChg>
      <pc:sldChg chg="mod modShow">
        <pc:chgData name="Stan Cox" userId="9376f276357bfffd" providerId="LiveId" clId="{C352F3FD-6BDD-45DF-8A01-4432CB06FDF4}" dt="2023-10-15T00:57:25.602" v="125943" actId="729"/>
        <pc:sldMkLst>
          <pc:docMk/>
          <pc:sldMk cId="3449120705" sldId="381"/>
        </pc:sldMkLst>
      </pc:sldChg>
      <pc:sldChg chg="mod modShow">
        <pc:chgData name="Stan Cox" userId="9376f276357bfffd" providerId="LiveId" clId="{C352F3FD-6BDD-45DF-8A01-4432CB06FDF4}" dt="2023-10-15T00:57:25.602" v="125943" actId="729"/>
        <pc:sldMkLst>
          <pc:docMk/>
          <pc:sldMk cId="3396586250" sldId="382"/>
        </pc:sldMkLst>
      </pc:sldChg>
      <pc:sldChg chg="mod modShow">
        <pc:chgData name="Stan Cox" userId="9376f276357bfffd" providerId="LiveId" clId="{C352F3FD-6BDD-45DF-8A01-4432CB06FDF4}" dt="2023-10-15T00:57:25.602" v="125943" actId="729"/>
        <pc:sldMkLst>
          <pc:docMk/>
          <pc:sldMk cId="4217463981" sldId="383"/>
        </pc:sldMkLst>
      </pc:sldChg>
      <pc:sldChg chg="mod modShow">
        <pc:chgData name="Stan Cox" userId="9376f276357bfffd" providerId="LiveId" clId="{C352F3FD-6BDD-45DF-8A01-4432CB06FDF4}" dt="2023-10-15T00:57:25.602" v="125943" actId="729"/>
        <pc:sldMkLst>
          <pc:docMk/>
          <pc:sldMk cId="1518473546" sldId="384"/>
        </pc:sldMkLst>
      </pc:sldChg>
      <pc:sldChg chg="mod modShow">
        <pc:chgData name="Stan Cox" userId="9376f276357bfffd" providerId="LiveId" clId="{C352F3FD-6BDD-45DF-8A01-4432CB06FDF4}" dt="2023-10-15T00:57:25.602" v="125943" actId="729"/>
        <pc:sldMkLst>
          <pc:docMk/>
          <pc:sldMk cId="2729207570" sldId="385"/>
        </pc:sldMkLst>
      </pc:sldChg>
      <pc:sldChg chg="mod modShow">
        <pc:chgData name="Stan Cox" userId="9376f276357bfffd" providerId="LiveId" clId="{C352F3FD-6BDD-45DF-8A01-4432CB06FDF4}" dt="2023-10-15T00:57:25.602" v="125943" actId="729"/>
        <pc:sldMkLst>
          <pc:docMk/>
          <pc:sldMk cId="922097942" sldId="386"/>
        </pc:sldMkLst>
      </pc:sldChg>
      <pc:sldChg chg="mod modShow">
        <pc:chgData name="Stan Cox" userId="9376f276357bfffd" providerId="LiveId" clId="{C352F3FD-6BDD-45DF-8A01-4432CB06FDF4}" dt="2023-10-15T00:57:25.602" v="125943" actId="729"/>
        <pc:sldMkLst>
          <pc:docMk/>
          <pc:sldMk cId="549402402" sldId="387"/>
        </pc:sldMkLst>
      </pc:sldChg>
      <pc:sldChg chg="mod modShow">
        <pc:chgData name="Stan Cox" userId="9376f276357bfffd" providerId="LiveId" clId="{C352F3FD-6BDD-45DF-8A01-4432CB06FDF4}" dt="2023-10-15T00:57:25.602" v="125943" actId="729"/>
        <pc:sldMkLst>
          <pc:docMk/>
          <pc:sldMk cId="1854319324" sldId="388"/>
        </pc:sldMkLst>
      </pc:sldChg>
      <pc:sldChg chg="mod modShow">
        <pc:chgData name="Stan Cox" userId="9376f276357bfffd" providerId="LiveId" clId="{C352F3FD-6BDD-45DF-8A01-4432CB06FDF4}" dt="2023-10-15T00:57:25.602" v="125943" actId="729"/>
        <pc:sldMkLst>
          <pc:docMk/>
          <pc:sldMk cId="3639555771" sldId="389"/>
        </pc:sldMkLst>
      </pc:sldChg>
      <pc:sldChg chg="mod modShow">
        <pc:chgData name="Stan Cox" userId="9376f276357bfffd" providerId="LiveId" clId="{C352F3FD-6BDD-45DF-8A01-4432CB06FDF4}" dt="2023-10-15T00:57:25.602" v="125943" actId="729"/>
        <pc:sldMkLst>
          <pc:docMk/>
          <pc:sldMk cId="2074235538" sldId="390"/>
        </pc:sldMkLst>
      </pc:sldChg>
      <pc:sldChg chg="mod modShow">
        <pc:chgData name="Stan Cox" userId="9376f276357bfffd" providerId="LiveId" clId="{C352F3FD-6BDD-45DF-8A01-4432CB06FDF4}" dt="2023-10-15T00:57:25.602" v="125943" actId="729"/>
        <pc:sldMkLst>
          <pc:docMk/>
          <pc:sldMk cId="3124090463" sldId="391"/>
        </pc:sldMkLst>
      </pc:sldChg>
      <pc:sldChg chg="mod modShow">
        <pc:chgData name="Stan Cox" userId="9376f276357bfffd" providerId="LiveId" clId="{C352F3FD-6BDD-45DF-8A01-4432CB06FDF4}" dt="2023-10-15T00:57:25.602" v="125943" actId="729"/>
        <pc:sldMkLst>
          <pc:docMk/>
          <pc:sldMk cId="1093508877" sldId="392"/>
        </pc:sldMkLst>
      </pc:sldChg>
      <pc:sldChg chg="mod modShow">
        <pc:chgData name="Stan Cox" userId="9376f276357bfffd" providerId="LiveId" clId="{C352F3FD-6BDD-45DF-8A01-4432CB06FDF4}" dt="2023-10-15T00:57:25.602" v="125943" actId="729"/>
        <pc:sldMkLst>
          <pc:docMk/>
          <pc:sldMk cId="115457062" sldId="393"/>
        </pc:sldMkLst>
      </pc:sldChg>
      <pc:sldChg chg="mod modShow">
        <pc:chgData name="Stan Cox" userId="9376f276357bfffd" providerId="LiveId" clId="{C352F3FD-6BDD-45DF-8A01-4432CB06FDF4}" dt="2023-10-15T00:57:25.602" v="125943" actId="729"/>
        <pc:sldMkLst>
          <pc:docMk/>
          <pc:sldMk cId="1872643766" sldId="394"/>
        </pc:sldMkLst>
      </pc:sldChg>
      <pc:sldChg chg="mod modShow">
        <pc:chgData name="Stan Cox" userId="9376f276357bfffd" providerId="LiveId" clId="{C352F3FD-6BDD-45DF-8A01-4432CB06FDF4}" dt="2023-10-15T00:57:25.602" v="125943" actId="729"/>
        <pc:sldMkLst>
          <pc:docMk/>
          <pc:sldMk cId="279784083" sldId="395"/>
        </pc:sldMkLst>
      </pc:sldChg>
      <pc:sldChg chg="mod modShow">
        <pc:chgData name="Stan Cox" userId="9376f276357bfffd" providerId="LiveId" clId="{C352F3FD-6BDD-45DF-8A01-4432CB06FDF4}" dt="2023-10-15T00:57:25.602" v="125943" actId="729"/>
        <pc:sldMkLst>
          <pc:docMk/>
          <pc:sldMk cId="2273554420" sldId="396"/>
        </pc:sldMkLst>
      </pc:sldChg>
      <pc:sldChg chg="mod modShow">
        <pc:chgData name="Stan Cox" userId="9376f276357bfffd" providerId="LiveId" clId="{C352F3FD-6BDD-45DF-8A01-4432CB06FDF4}" dt="2023-10-15T00:57:25.602" v="125943" actId="729"/>
        <pc:sldMkLst>
          <pc:docMk/>
          <pc:sldMk cId="1385613088" sldId="397"/>
        </pc:sldMkLst>
      </pc:sldChg>
      <pc:sldChg chg="mod modShow">
        <pc:chgData name="Stan Cox" userId="9376f276357bfffd" providerId="LiveId" clId="{C352F3FD-6BDD-45DF-8A01-4432CB06FDF4}" dt="2023-10-15T00:57:25.602" v="125943" actId="729"/>
        <pc:sldMkLst>
          <pc:docMk/>
          <pc:sldMk cId="2490829227" sldId="399"/>
        </pc:sldMkLst>
      </pc:sldChg>
      <pc:sldChg chg="mod modShow">
        <pc:chgData name="Stan Cox" userId="9376f276357bfffd" providerId="LiveId" clId="{C352F3FD-6BDD-45DF-8A01-4432CB06FDF4}" dt="2023-10-15T00:57:25.602" v="125943" actId="729"/>
        <pc:sldMkLst>
          <pc:docMk/>
          <pc:sldMk cId="1516405660" sldId="400"/>
        </pc:sldMkLst>
      </pc:sldChg>
      <pc:sldChg chg="mod modShow">
        <pc:chgData name="Stan Cox" userId="9376f276357bfffd" providerId="LiveId" clId="{C352F3FD-6BDD-45DF-8A01-4432CB06FDF4}" dt="2023-10-15T00:57:25.602" v="125943" actId="729"/>
        <pc:sldMkLst>
          <pc:docMk/>
          <pc:sldMk cId="3136064500" sldId="401"/>
        </pc:sldMkLst>
      </pc:sldChg>
      <pc:sldChg chg="mod modShow">
        <pc:chgData name="Stan Cox" userId="9376f276357bfffd" providerId="LiveId" clId="{C352F3FD-6BDD-45DF-8A01-4432CB06FDF4}" dt="2023-10-15T00:57:25.602" v="125943" actId="729"/>
        <pc:sldMkLst>
          <pc:docMk/>
          <pc:sldMk cId="2945010938" sldId="402"/>
        </pc:sldMkLst>
      </pc:sldChg>
      <pc:sldChg chg="mod modShow">
        <pc:chgData name="Stan Cox" userId="9376f276357bfffd" providerId="LiveId" clId="{C352F3FD-6BDD-45DF-8A01-4432CB06FDF4}" dt="2023-10-15T00:57:25.602" v="125943" actId="729"/>
        <pc:sldMkLst>
          <pc:docMk/>
          <pc:sldMk cId="1348776776" sldId="403"/>
        </pc:sldMkLst>
      </pc:sldChg>
      <pc:sldChg chg="mod modShow">
        <pc:chgData name="Stan Cox" userId="9376f276357bfffd" providerId="LiveId" clId="{C352F3FD-6BDD-45DF-8A01-4432CB06FDF4}" dt="2023-10-15T00:57:25.602" v="125943" actId="729"/>
        <pc:sldMkLst>
          <pc:docMk/>
          <pc:sldMk cId="3352675208" sldId="404"/>
        </pc:sldMkLst>
      </pc:sldChg>
      <pc:sldChg chg="mod modShow">
        <pc:chgData name="Stan Cox" userId="9376f276357bfffd" providerId="LiveId" clId="{C352F3FD-6BDD-45DF-8A01-4432CB06FDF4}" dt="2023-10-15T00:57:25.602" v="125943" actId="729"/>
        <pc:sldMkLst>
          <pc:docMk/>
          <pc:sldMk cId="2842290046" sldId="405"/>
        </pc:sldMkLst>
      </pc:sldChg>
      <pc:sldChg chg="mod modShow">
        <pc:chgData name="Stan Cox" userId="9376f276357bfffd" providerId="LiveId" clId="{C352F3FD-6BDD-45DF-8A01-4432CB06FDF4}" dt="2023-10-15T00:57:25.602" v="125943" actId="729"/>
        <pc:sldMkLst>
          <pc:docMk/>
          <pc:sldMk cId="423743082" sldId="406"/>
        </pc:sldMkLst>
      </pc:sldChg>
      <pc:sldChg chg="mod modShow">
        <pc:chgData name="Stan Cox" userId="9376f276357bfffd" providerId="LiveId" clId="{C352F3FD-6BDD-45DF-8A01-4432CB06FDF4}" dt="2023-10-15T00:57:25.602" v="125943" actId="729"/>
        <pc:sldMkLst>
          <pc:docMk/>
          <pc:sldMk cId="1696682085" sldId="407"/>
        </pc:sldMkLst>
      </pc:sldChg>
      <pc:sldChg chg="mod modShow">
        <pc:chgData name="Stan Cox" userId="9376f276357bfffd" providerId="LiveId" clId="{C352F3FD-6BDD-45DF-8A01-4432CB06FDF4}" dt="2023-10-15T00:57:25.602" v="125943" actId="729"/>
        <pc:sldMkLst>
          <pc:docMk/>
          <pc:sldMk cId="2134152549" sldId="409"/>
        </pc:sldMkLst>
      </pc:sldChg>
      <pc:sldChg chg="mod modShow">
        <pc:chgData name="Stan Cox" userId="9376f276357bfffd" providerId="LiveId" clId="{C352F3FD-6BDD-45DF-8A01-4432CB06FDF4}" dt="2023-10-15T00:57:25.602" v="125943" actId="729"/>
        <pc:sldMkLst>
          <pc:docMk/>
          <pc:sldMk cId="3405367900" sldId="410"/>
        </pc:sldMkLst>
      </pc:sldChg>
      <pc:sldChg chg="mod modShow">
        <pc:chgData name="Stan Cox" userId="9376f276357bfffd" providerId="LiveId" clId="{C352F3FD-6BDD-45DF-8A01-4432CB06FDF4}" dt="2023-10-15T00:57:25.602" v="125943" actId="729"/>
        <pc:sldMkLst>
          <pc:docMk/>
          <pc:sldMk cId="1759968927" sldId="411"/>
        </pc:sldMkLst>
      </pc:sldChg>
      <pc:sldChg chg="mod modShow">
        <pc:chgData name="Stan Cox" userId="9376f276357bfffd" providerId="LiveId" clId="{C352F3FD-6BDD-45DF-8A01-4432CB06FDF4}" dt="2023-10-15T00:57:25.602" v="125943" actId="729"/>
        <pc:sldMkLst>
          <pc:docMk/>
          <pc:sldMk cId="2061528033" sldId="412"/>
        </pc:sldMkLst>
      </pc:sldChg>
      <pc:sldChg chg="mod modShow">
        <pc:chgData name="Stan Cox" userId="9376f276357bfffd" providerId="LiveId" clId="{C352F3FD-6BDD-45DF-8A01-4432CB06FDF4}" dt="2023-10-15T00:57:25.602" v="125943" actId="729"/>
        <pc:sldMkLst>
          <pc:docMk/>
          <pc:sldMk cId="451356097" sldId="413"/>
        </pc:sldMkLst>
      </pc:sldChg>
      <pc:sldChg chg="mod modShow">
        <pc:chgData name="Stan Cox" userId="9376f276357bfffd" providerId="LiveId" clId="{C352F3FD-6BDD-45DF-8A01-4432CB06FDF4}" dt="2023-10-15T00:57:25.602" v="125943" actId="729"/>
        <pc:sldMkLst>
          <pc:docMk/>
          <pc:sldMk cId="2362496454" sldId="414"/>
        </pc:sldMkLst>
      </pc:sldChg>
      <pc:sldChg chg="mod modShow">
        <pc:chgData name="Stan Cox" userId="9376f276357bfffd" providerId="LiveId" clId="{C352F3FD-6BDD-45DF-8A01-4432CB06FDF4}" dt="2023-10-15T00:57:25.602" v="125943" actId="729"/>
        <pc:sldMkLst>
          <pc:docMk/>
          <pc:sldMk cId="3717545850" sldId="417"/>
        </pc:sldMkLst>
      </pc:sldChg>
      <pc:sldChg chg="mod modShow">
        <pc:chgData name="Stan Cox" userId="9376f276357bfffd" providerId="LiveId" clId="{C352F3FD-6BDD-45DF-8A01-4432CB06FDF4}" dt="2023-10-15T00:57:25.602" v="125943" actId="729"/>
        <pc:sldMkLst>
          <pc:docMk/>
          <pc:sldMk cId="4251751112" sldId="418"/>
        </pc:sldMkLst>
      </pc:sldChg>
      <pc:sldChg chg="mod modShow">
        <pc:chgData name="Stan Cox" userId="9376f276357bfffd" providerId="LiveId" clId="{C352F3FD-6BDD-45DF-8A01-4432CB06FDF4}" dt="2023-10-15T00:57:25.602" v="125943" actId="729"/>
        <pc:sldMkLst>
          <pc:docMk/>
          <pc:sldMk cId="3388416848" sldId="420"/>
        </pc:sldMkLst>
      </pc:sldChg>
      <pc:sldChg chg="mod modShow">
        <pc:chgData name="Stan Cox" userId="9376f276357bfffd" providerId="LiveId" clId="{C352F3FD-6BDD-45DF-8A01-4432CB06FDF4}" dt="2023-10-15T00:57:25.602" v="125943" actId="729"/>
        <pc:sldMkLst>
          <pc:docMk/>
          <pc:sldMk cId="2271812340" sldId="421"/>
        </pc:sldMkLst>
      </pc:sldChg>
      <pc:sldChg chg="mod modShow">
        <pc:chgData name="Stan Cox" userId="9376f276357bfffd" providerId="LiveId" clId="{C352F3FD-6BDD-45DF-8A01-4432CB06FDF4}" dt="2023-10-15T00:57:25.602" v="125943" actId="729"/>
        <pc:sldMkLst>
          <pc:docMk/>
          <pc:sldMk cId="3690017663" sldId="422"/>
        </pc:sldMkLst>
      </pc:sldChg>
      <pc:sldChg chg="modSp add mod modShow">
        <pc:chgData name="Stan Cox" userId="9376f276357bfffd" providerId="LiveId" clId="{C352F3FD-6BDD-45DF-8A01-4432CB06FDF4}" dt="2023-10-15T00:57:25.602" v="125943" actId="729"/>
        <pc:sldMkLst>
          <pc:docMk/>
          <pc:sldMk cId="181617860" sldId="423"/>
        </pc:sldMkLst>
        <pc:spChg chg="mod">
          <ac:chgData name="Stan Cox" userId="9376f276357bfffd" providerId="LiveId" clId="{C352F3FD-6BDD-45DF-8A01-4432CB06FDF4}" dt="2023-06-04T03:14:54.889" v="3" actId="20577"/>
          <ac:spMkLst>
            <pc:docMk/>
            <pc:sldMk cId="181617860" sldId="423"/>
            <ac:spMk id="2" creationId="{8B64E250-4FC0-A6AC-BE4E-F1C3BE832CA1}"/>
          </ac:spMkLst>
        </pc:spChg>
        <pc:spChg chg="mod">
          <ac:chgData name="Stan Cox" userId="9376f276357bfffd" providerId="LiveId" clId="{C352F3FD-6BDD-45DF-8A01-4432CB06FDF4}" dt="2023-06-04T03:18:31.537" v="280" actId="27636"/>
          <ac:spMkLst>
            <pc:docMk/>
            <pc:sldMk cId="181617860" sldId="423"/>
            <ac:spMk id="3" creationId="{1F7EB542-559F-5403-E167-1D692A123C21}"/>
          </ac:spMkLst>
        </pc:spChg>
      </pc:sldChg>
      <pc:sldChg chg="modSp add del mod">
        <pc:chgData name="Stan Cox" userId="9376f276357bfffd" providerId="LiveId" clId="{C352F3FD-6BDD-45DF-8A01-4432CB06FDF4}" dt="2023-06-04T03:48:49.696" v="1492" actId="47"/>
        <pc:sldMkLst>
          <pc:docMk/>
          <pc:sldMk cId="528376927" sldId="424"/>
        </pc:sldMkLst>
        <pc:spChg chg="mod">
          <ac:chgData name="Stan Cox" userId="9376f276357bfffd" providerId="LiveId" clId="{C352F3FD-6BDD-45DF-8A01-4432CB06FDF4}" dt="2023-06-04T03:15:09.756" v="9" actId="20577"/>
          <ac:spMkLst>
            <pc:docMk/>
            <pc:sldMk cId="528376927" sldId="424"/>
            <ac:spMk id="2" creationId="{8B64E250-4FC0-A6AC-BE4E-F1C3BE832CA1}"/>
          </ac:spMkLst>
        </pc:spChg>
        <pc:spChg chg="mod">
          <ac:chgData name="Stan Cox" userId="9376f276357bfffd" providerId="LiveId" clId="{C352F3FD-6BDD-45DF-8A01-4432CB06FDF4}" dt="2023-06-04T03:21:00.795" v="401" actId="6549"/>
          <ac:spMkLst>
            <pc:docMk/>
            <pc:sldMk cId="528376927" sldId="424"/>
            <ac:spMk id="3" creationId="{1F7EB542-559F-5403-E167-1D692A123C21}"/>
          </ac:spMkLst>
        </pc:spChg>
      </pc:sldChg>
      <pc:sldChg chg="modSp add del mod">
        <pc:chgData name="Stan Cox" userId="9376f276357bfffd" providerId="LiveId" clId="{C352F3FD-6BDD-45DF-8A01-4432CB06FDF4}" dt="2023-06-04T03:48:49.696" v="1492" actId="47"/>
        <pc:sldMkLst>
          <pc:docMk/>
          <pc:sldMk cId="3004299845" sldId="425"/>
        </pc:sldMkLst>
        <pc:spChg chg="mod">
          <ac:chgData name="Stan Cox" userId="9376f276357bfffd" providerId="LiveId" clId="{C352F3FD-6BDD-45DF-8A01-4432CB06FDF4}" dt="2023-06-04T03:15:13.937" v="10" actId="20577"/>
          <ac:spMkLst>
            <pc:docMk/>
            <pc:sldMk cId="3004299845" sldId="425"/>
            <ac:spMk id="2" creationId="{8B64E250-4FC0-A6AC-BE4E-F1C3BE832CA1}"/>
          </ac:spMkLst>
        </pc:spChg>
      </pc:sldChg>
      <pc:sldChg chg="modSp add del mod">
        <pc:chgData name="Stan Cox" userId="9376f276357bfffd" providerId="LiveId" clId="{C352F3FD-6BDD-45DF-8A01-4432CB06FDF4}" dt="2023-06-04T03:48:49.696" v="1492" actId="47"/>
        <pc:sldMkLst>
          <pc:docMk/>
          <pc:sldMk cId="3143751051" sldId="426"/>
        </pc:sldMkLst>
        <pc:spChg chg="mod">
          <ac:chgData name="Stan Cox" userId="9376f276357bfffd" providerId="LiveId" clId="{C352F3FD-6BDD-45DF-8A01-4432CB06FDF4}" dt="2023-06-04T03:15:17.987" v="11" actId="20577"/>
          <ac:spMkLst>
            <pc:docMk/>
            <pc:sldMk cId="3143751051" sldId="426"/>
            <ac:spMk id="2" creationId="{8B64E250-4FC0-A6AC-BE4E-F1C3BE832CA1}"/>
          </ac:spMkLst>
        </pc:spChg>
      </pc:sldChg>
      <pc:sldChg chg="modSp add del mod">
        <pc:chgData name="Stan Cox" userId="9376f276357bfffd" providerId="LiveId" clId="{C352F3FD-6BDD-45DF-8A01-4432CB06FDF4}" dt="2023-06-04T03:48:49.696" v="1492" actId="47"/>
        <pc:sldMkLst>
          <pc:docMk/>
          <pc:sldMk cId="2930968374" sldId="427"/>
        </pc:sldMkLst>
        <pc:spChg chg="mod">
          <ac:chgData name="Stan Cox" userId="9376f276357bfffd" providerId="LiveId" clId="{C352F3FD-6BDD-45DF-8A01-4432CB06FDF4}" dt="2023-06-04T03:15:23.866" v="12" actId="20577"/>
          <ac:spMkLst>
            <pc:docMk/>
            <pc:sldMk cId="2930968374" sldId="427"/>
            <ac:spMk id="2" creationId="{8B64E250-4FC0-A6AC-BE4E-F1C3BE832CA1}"/>
          </ac:spMkLst>
        </pc:spChg>
      </pc:sldChg>
      <pc:sldChg chg="modSp add del mod">
        <pc:chgData name="Stan Cox" userId="9376f276357bfffd" providerId="LiveId" clId="{C352F3FD-6BDD-45DF-8A01-4432CB06FDF4}" dt="2023-06-04T03:48:49.696" v="1492" actId="47"/>
        <pc:sldMkLst>
          <pc:docMk/>
          <pc:sldMk cId="1226501612" sldId="428"/>
        </pc:sldMkLst>
        <pc:spChg chg="mod">
          <ac:chgData name="Stan Cox" userId="9376f276357bfffd" providerId="LiveId" clId="{C352F3FD-6BDD-45DF-8A01-4432CB06FDF4}" dt="2023-06-04T03:15:28.011" v="13" actId="20577"/>
          <ac:spMkLst>
            <pc:docMk/>
            <pc:sldMk cId="1226501612" sldId="428"/>
            <ac:spMk id="2" creationId="{8B64E250-4FC0-A6AC-BE4E-F1C3BE832CA1}"/>
          </ac:spMkLst>
        </pc:spChg>
      </pc:sldChg>
      <pc:sldChg chg="modSp add mod ord modAnim modShow modNotesTx">
        <pc:chgData name="Stan Cox" userId="9376f276357bfffd" providerId="LiveId" clId="{C352F3FD-6BDD-45DF-8A01-4432CB06FDF4}" dt="2023-10-15T00:57:25.602" v="125943" actId="729"/>
        <pc:sldMkLst>
          <pc:docMk/>
          <pc:sldMk cId="1065417551" sldId="429"/>
        </pc:sldMkLst>
        <pc:spChg chg="mod">
          <ac:chgData name="Stan Cox" userId="9376f276357bfffd" providerId="LiveId" clId="{C352F3FD-6BDD-45DF-8A01-4432CB06FDF4}" dt="2023-06-04T03:15:34.237" v="15" actId="20577"/>
          <ac:spMkLst>
            <pc:docMk/>
            <pc:sldMk cId="1065417551" sldId="429"/>
            <ac:spMk id="2" creationId="{8B64E250-4FC0-A6AC-BE4E-F1C3BE832CA1}"/>
          </ac:spMkLst>
        </pc:spChg>
        <pc:spChg chg="mod">
          <ac:chgData name="Stan Cox" userId="9376f276357bfffd" providerId="LiveId" clId="{C352F3FD-6BDD-45DF-8A01-4432CB06FDF4}" dt="2023-06-04T03:46:46.838" v="1414" actId="20577"/>
          <ac:spMkLst>
            <pc:docMk/>
            <pc:sldMk cId="1065417551" sldId="429"/>
            <ac:spMk id="3" creationId="{1F7EB542-559F-5403-E167-1D692A123C21}"/>
          </ac:spMkLst>
        </pc:spChg>
      </pc:sldChg>
      <pc:sldChg chg="modSp add del mod">
        <pc:chgData name="Stan Cox" userId="9376f276357bfffd" providerId="LiveId" clId="{C352F3FD-6BDD-45DF-8A01-4432CB06FDF4}" dt="2023-06-04T03:48:49.696" v="1492" actId="47"/>
        <pc:sldMkLst>
          <pc:docMk/>
          <pc:sldMk cId="864668219" sldId="430"/>
        </pc:sldMkLst>
        <pc:spChg chg="mod">
          <ac:chgData name="Stan Cox" userId="9376f276357bfffd" providerId="LiveId" clId="{C352F3FD-6BDD-45DF-8A01-4432CB06FDF4}" dt="2023-06-04T03:15:39.943" v="16" actId="20577"/>
          <ac:spMkLst>
            <pc:docMk/>
            <pc:sldMk cId="864668219" sldId="430"/>
            <ac:spMk id="2" creationId="{8B64E250-4FC0-A6AC-BE4E-F1C3BE832CA1}"/>
          </ac:spMkLst>
        </pc:spChg>
      </pc:sldChg>
      <pc:sldChg chg="modSp add mod modAnim modShow modNotesTx">
        <pc:chgData name="Stan Cox" userId="9376f276357bfffd" providerId="LiveId" clId="{C352F3FD-6BDD-45DF-8A01-4432CB06FDF4}" dt="2023-10-15T00:57:25.602" v="125943" actId="729"/>
        <pc:sldMkLst>
          <pc:docMk/>
          <pc:sldMk cId="2543974299" sldId="431"/>
        </pc:sldMkLst>
        <pc:spChg chg="mod">
          <ac:chgData name="Stan Cox" userId="9376f276357bfffd" providerId="LiveId" clId="{C352F3FD-6BDD-45DF-8A01-4432CB06FDF4}" dt="2023-06-04T03:54:58.039" v="2153" actId="20577"/>
          <ac:spMkLst>
            <pc:docMk/>
            <pc:sldMk cId="2543974299" sldId="431"/>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446089042" sldId="432"/>
        </pc:sldMkLst>
        <pc:spChg chg="mod">
          <ac:chgData name="Stan Cox" userId="9376f276357bfffd" providerId="LiveId" clId="{C352F3FD-6BDD-45DF-8A01-4432CB06FDF4}" dt="2023-06-04T03:58:45.427" v="2540" actId="20577"/>
          <ac:spMkLst>
            <pc:docMk/>
            <pc:sldMk cId="2446089042" sldId="432"/>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333249406" sldId="433"/>
        </pc:sldMkLst>
        <pc:spChg chg="mod">
          <ac:chgData name="Stan Cox" userId="9376f276357bfffd" providerId="LiveId" clId="{C352F3FD-6BDD-45DF-8A01-4432CB06FDF4}" dt="2023-06-04T04:07:15.369" v="3183" actId="20577"/>
          <ac:spMkLst>
            <pc:docMk/>
            <pc:sldMk cId="2333249406" sldId="433"/>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472683687" sldId="434"/>
        </pc:sldMkLst>
        <pc:spChg chg="mod">
          <ac:chgData name="Stan Cox" userId="9376f276357bfffd" providerId="LiveId" clId="{C352F3FD-6BDD-45DF-8A01-4432CB06FDF4}" dt="2023-06-04T04:12:04.432" v="3665" actId="20577"/>
          <ac:spMkLst>
            <pc:docMk/>
            <pc:sldMk cId="1472683687" sldId="434"/>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2705749742" sldId="435"/>
        </pc:sldMkLst>
        <pc:spChg chg="mod">
          <ac:chgData name="Stan Cox" userId="9376f276357bfffd" providerId="LiveId" clId="{C352F3FD-6BDD-45DF-8A01-4432CB06FDF4}" dt="2023-06-04T04:26:32.907" v="5404" actId="20577"/>
          <ac:spMkLst>
            <pc:docMk/>
            <pc:sldMk cId="2705749742" sldId="435"/>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853868129" sldId="436"/>
        </pc:sldMkLst>
        <pc:spChg chg="mod">
          <ac:chgData name="Stan Cox" userId="9376f276357bfffd" providerId="LiveId" clId="{C352F3FD-6BDD-45DF-8A01-4432CB06FDF4}" dt="2023-06-04T04:24:21.249" v="5004" actId="20577"/>
          <ac:spMkLst>
            <pc:docMk/>
            <pc:sldMk cId="1853868129" sldId="436"/>
            <ac:spMk id="3" creationId="{1F7EB542-559F-5403-E167-1D692A123C21}"/>
          </ac:spMkLst>
        </pc:spChg>
      </pc:sldChg>
      <pc:sldChg chg="modSp add mod modShow">
        <pc:chgData name="Stan Cox" userId="9376f276357bfffd" providerId="LiveId" clId="{C352F3FD-6BDD-45DF-8A01-4432CB06FDF4}" dt="2023-10-15T00:57:25.602" v="125943" actId="729"/>
        <pc:sldMkLst>
          <pc:docMk/>
          <pc:sldMk cId="3878145122" sldId="437"/>
        </pc:sldMkLst>
        <pc:spChg chg="mod">
          <ac:chgData name="Stan Cox" userId="9376f276357bfffd" providerId="LiveId" clId="{C352F3FD-6BDD-45DF-8A01-4432CB06FDF4}" dt="2023-06-10T22:51:01.365" v="5492" actId="20577"/>
          <ac:spMkLst>
            <pc:docMk/>
            <pc:sldMk cId="3878145122" sldId="437"/>
            <ac:spMk id="2" creationId="{8B64E250-4FC0-A6AC-BE4E-F1C3BE832CA1}"/>
          </ac:spMkLst>
        </pc:spChg>
        <pc:spChg chg="mod">
          <ac:chgData name="Stan Cox" userId="9376f276357bfffd" providerId="LiveId" clId="{C352F3FD-6BDD-45DF-8A01-4432CB06FDF4}" dt="2023-06-11T03:44:26.738" v="5726" actId="6549"/>
          <ac:spMkLst>
            <pc:docMk/>
            <pc:sldMk cId="3878145122" sldId="437"/>
            <ac:spMk id="3" creationId="{1F7EB542-559F-5403-E167-1D692A123C21}"/>
          </ac:spMkLst>
        </pc:spChg>
      </pc:sldChg>
      <pc:sldChg chg="modSp add del mod modAnim modNotesTx">
        <pc:chgData name="Stan Cox" userId="9376f276357bfffd" providerId="LiveId" clId="{C352F3FD-6BDD-45DF-8A01-4432CB06FDF4}" dt="2023-06-10T22:58:35.848" v="5609" actId="47"/>
        <pc:sldMkLst>
          <pc:docMk/>
          <pc:sldMk cId="848905774" sldId="438"/>
        </pc:sldMkLst>
        <pc:spChg chg="mod">
          <ac:chgData name="Stan Cox" userId="9376f276357bfffd" providerId="LiveId" clId="{C352F3FD-6BDD-45DF-8A01-4432CB06FDF4}" dt="2023-06-10T22:51:09.496" v="5495" actId="20577"/>
          <ac:spMkLst>
            <pc:docMk/>
            <pc:sldMk cId="848905774" sldId="438"/>
            <ac:spMk id="2" creationId="{8B64E250-4FC0-A6AC-BE4E-F1C3BE832CA1}"/>
          </ac:spMkLst>
        </pc:spChg>
        <pc:spChg chg="mod">
          <ac:chgData name="Stan Cox" userId="9376f276357bfffd" providerId="LiveId" clId="{C352F3FD-6BDD-45DF-8A01-4432CB06FDF4}" dt="2023-06-10T22:56:18.820" v="5588" actId="255"/>
          <ac:spMkLst>
            <pc:docMk/>
            <pc:sldMk cId="848905774" sldId="438"/>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662762003" sldId="439"/>
        </pc:sldMkLst>
        <pc:spChg chg="mod">
          <ac:chgData name="Stan Cox" userId="9376f276357bfffd" providerId="LiveId" clId="{C352F3FD-6BDD-45DF-8A01-4432CB06FDF4}" dt="2023-06-11T03:46:51.331" v="5728" actId="20577"/>
          <ac:spMkLst>
            <pc:docMk/>
            <pc:sldMk cId="1662762003" sldId="439"/>
            <ac:spMk id="2" creationId="{8B64E250-4FC0-A6AC-BE4E-F1C3BE832CA1}"/>
          </ac:spMkLst>
        </pc:spChg>
        <pc:spChg chg="mod">
          <ac:chgData name="Stan Cox" userId="9376f276357bfffd" providerId="LiveId" clId="{C352F3FD-6BDD-45DF-8A01-4432CB06FDF4}" dt="2023-06-11T03:55:36.362" v="6311" actId="20577"/>
          <ac:spMkLst>
            <pc:docMk/>
            <pc:sldMk cId="1662762003" sldId="439"/>
            <ac:spMk id="3" creationId="{1F7EB542-559F-5403-E167-1D692A123C21}"/>
          </ac:spMkLst>
        </pc:spChg>
      </pc:sldChg>
      <pc:sldChg chg="modSp add del modAnim modNotesTx">
        <pc:chgData name="Stan Cox" userId="9376f276357bfffd" providerId="LiveId" clId="{C352F3FD-6BDD-45DF-8A01-4432CB06FDF4}" dt="2023-06-11T04:23:15.571" v="8695" actId="47"/>
        <pc:sldMkLst>
          <pc:docMk/>
          <pc:sldMk cId="348796659" sldId="440"/>
        </pc:sldMkLst>
        <pc:spChg chg="mod">
          <ac:chgData name="Stan Cox" userId="9376f276357bfffd" providerId="LiveId" clId="{C352F3FD-6BDD-45DF-8A01-4432CB06FDF4}" dt="2023-06-10T22:56:28.411" v="5590" actId="20577"/>
          <ac:spMkLst>
            <pc:docMk/>
            <pc:sldMk cId="348796659" sldId="440"/>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475618404" sldId="441"/>
        </pc:sldMkLst>
        <pc:spChg chg="mod">
          <ac:chgData name="Stan Cox" userId="9376f276357bfffd" providerId="LiveId" clId="{C352F3FD-6BDD-45DF-8A01-4432CB06FDF4}" dt="2023-06-10T22:51:14.653" v="5497" actId="20577"/>
          <ac:spMkLst>
            <pc:docMk/>
            <pc:sldMk cId="2475618404" sldId="441"/>
            <ac:spMk id="2" creationId="{8B64E250-4FC0-A6AC-BE4E-F1C3BE832CA1}"/>
          </ac:spMkLst>
        </pc:spChg>
        <pc:spChg chg="mod">
          <ac:chgData name="Stan Cox" userId="9376f276357bfffd" providerId="LiveId" clId="{C352F3FD-6BDD-45DF-8A01-4432CB06FDF4}" dt="2023-06-11T04:02:49.993" v="6673" actId="20577"/>
          <ac:spMkLst>
            <pc:docMk/>
            <pc:sldMk cId="2475618404" sldId="441"/>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69864559" sldId="442"/>
        </pc:sldMkLst>
        <pc:spChg chg="mod">
          <ac:chgData name="Stan Cox" userId="9376f276357bfffd" providerId="LiveId" clId="{C352F3FD-6BDD-45DF-8A01-4432CB06FDF4}" dt="2023-06-10T22:51:19.970" v="5499" actId="20577"/>
          <ac:spMkLst>
            <pc:docMk/>
            <pc:sldMk cId="169864559" sldId="442"/>
            <ac:spMk id="2" creationId="{8B64E250-4FC0-A6AC-BE4E-F1C3BE832CA1}"/>
          </ac:spMkLst>
        </pc:spChg>
        <pc:spChg chg="mod">
          <ac:chgData name="Stan Cox" userId="9376f276357bfffd" providerId="LiveId" clId="{C352F3FD-6BDD-45DF-8A01-4432CB06FDF4}" dt="2023-06-11T04:16:04" v="8197" actId="20577"/>
          <ac:spMkLst>
            <pc:docMk/>
            <pc:sldMk cId="169864559" sldId="442"/>
            <ac:spMk id="3" creationId="{1F7EB542-559F-5403-E167-1D692A123C21}"/>
          </ac:spMkLst>
        </pc:spChg>
      </pc:sldChg>
      <pc:sldChg chg="add del">
        <pc:chgData name="Stan Cox" userId="9376f276357bfffd" providerId="LiveId" clId="{C352F3FD-6BDD-45DF-8A01-4432CB06FDF4}" dt="2023-06-10T22:51:23.207" v="5500" actId="47"/>
        <pc:sldMkLst>
          <pc:docMk/>
          <pc:sldMk cId="472068030" sldId="443"/>
        </pc:sldMkLst>
      </pc:sldChg>
      <pc:sldChg chg="modSp add mod modAnim modShow modNotesTx">
        <pc:chgData name="Stan Cox" userId="9376f276357bfffd" providerId="LiveId" clId="{C352F3FD-6BDD-45DF-8A01-4432CB06FDF4}" dt="2023-10-15T00:57:25.602" v="125943" actId="729"/>
        <pc:sldMkLst>
          <pc:docMk/>
          <pc:sldMk cId="2258621105" sldId="444"/>
        </pc:sldMkLst>
        <pc:spChg chg="mod">
          <ac:chgData name="Stan Cox" userId="9376f276357bfffd" providerId="LiveId" clId="{C352F3FD-6BDD-45DF-8A01-4432CB06FDF4}" dt="2023-06-10T22:51:28.163" v="5502" actId="20577"/>
          <ac:spMkLst>
            <pc:docMk/>
            <pc:sldMk cId="2258621105" sldId="444"/>
            <ac:spMk id="2" creationId="{8B64E250-4FC0-A6AC-BE4E-F1C3BE832CA1}"/>
          </ac:spMkLst>
        </pc:spChg>
        <pc:spChg chg="mod">
          <ac:chgData name="Stan Cox" userId="9376f276357bfffd" providerId="LiveId" clId="{C352F3FD-6BDD-45DF-8A01-4432CB06FDF4}" dt="2023-06-11T04:21:02.215" v="8661" actId="20577"/>
          <ac:spMkLst>
            <pc:docMk/>
            <pc:sldMk cId="2258621105" sldId="444"/>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654931801" sldId="445"/>
        </pc:sldMkLst>
        <pc:spChg chg="mod">
          <ac:chgData name="Stan Cox" userId="9376f276357bfffd" providerId="LiveId" clId="{C352F3FD-6BDD-45DF-8A01-4432CB06FDF4}" dt="2023-06-11T04:08:58.661" v="7126" actId="20577"/>
          <ac:spMkLst>
            <pc:docMk/>
            <pc:sldMk cId="654931801" sldId="445"/>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817261564" sldId="446"/>
        </pc:sldMkLst>
        <pc:spChg chg="mod">
          <ac:chgData name="Stan Cox" userId="9376f276357bfffd" providerId="LiveId" clId="{C352F3FD-6BDD-45DF-8A01-4432CB06FDF4}" dt="2023-06-11T04:26:54.658" v="8868" actId="20577"/>
          <ac:spMkLst>
            <pc:docMk/>
            <pc:sldMk cId="2817261564" sldId="446"/>
            <ac:spMk id="3" creationId="{1F7EB542-559F-5403-E167-1D692A123C21}"/>
          </ac:spMkLst>
        </pc:spChg>
      </pc:sldChg>
      <pc:sldChg chg="add del">
        <pc:chgData name="Stan Cox" userId="9376f276357bfffd" providerId="LiveId" clId="{C352F3FD-6BDD-45DF-8A01-4432CB06FDF4}" dt="2023-06-17T17:11:32.281" v="9279"/>
        <pc:sldMkLst>
          <pc:docMk/>
          <pc:sldMk cId="1359482353" sldId="447"/>
        </pc:sldMkLst>
      </pc:sldChg>
      <pc:sldChg chg="modSp add mod modShow">
        <pc:chgData name="Stan Cox" userId="9376f276357bfffd" providerId="LiveId" clId="{C352F3FD-6BDD-45DF-8A01-4432CB06FDF4}" dt="2023-10-15T00:57:25.602" v="125943" actId="729"/>
        <pc:sldMkLst>
          <pc:docMk/>
          <pc:sldMk cId="2432604527" sldId="447"/>
        </pc:sldMkLst>
        <pc:spChg chg="mod">
          <ac:chgData name="Stan Cox" userId="9376f276357bfffd" providerId="LiveId" clId="{C352F3FD-6BDD-45DF-8A01-4432CB06FDF4}" dt="2023-06-17T17:11:59.321" v="9284" actId="20577"/>
          <ac:spMkLst>
            <pc:docMk/>
            <pc:sldMk cId="2432604527" sldId="447"/>
            <ac:spMk id="2" creationId="{8B64E250-4FC0-A6AC-BE4E-F1C3BE832CA1}"/>
          </ac:spMkLst>
        </pc:spChg>
        <pc:spChg chg="mod">
          <ac:chgData name="Stan Cox" userId="9376f276357bfffd" providerId="LiveId" clId="{C352F3FD-6BDD-45DF-8A01-4432CB06FDF4}" dt="2023-06-17T17:13:44.919" v="9318" actId="14100"/>
          <ac:spMkLst>
            <pc:docMk/>
            <pc:sldMk cId="2432604527" sldId="447"/>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012404297" sldId="448"/>
        </pc:sldMkLst>
        <pc:spChg chg="mod">
          <ac:chgData name="Stan Cox" userId="9376f276357bfffd" providerId="LiveId" clId="{C352F3FD-6BDD-45DF-8A01-4432CB06FDF4}" dt="2023-06-17T17:16:50.874" v="9320" actId="20577"/>
          <ac:spMkLst>
            <pc:docMk/>
            <pc:sldMk cId="3012404297" sldId="448"/>
            <ac:spMk id="2" creationId="{8B64E250-4FC0-A6AC-BE4E-F1C3BE832CA1}"/>
          </ac:spMkLst>
        </pc:spChg>
        <pc:spChg chg="mod">
          <ac:chgData name="Stan Cox" userId="9376f276357bfffd" providerId="LiveId" clId="{C352F3FD-6BDD-45DF-8A01-4432CB06FDF4}" dt="2023-06-17T18:38:21.551" v="11675" actId="20577"/>
          <ac:spMkLst>
            <pc:docMk/>
            <pc:sldMk cId="3012404297" sldId="448"/>
            <ac:spMk id="3" creationId="{1F7EB542-559F-5403-E167-1D692A123C21}"/>
          </ac:spMkLst>
        </pc:spChg>
      </pc:sldChg>
      <pc:sldChg chg="modSp add del mod modAnim modShow modNotesTx">
        <pc:chgData name="Stan Cox" userId="9376f276357bfffd" providerId="LiveId" clId="{C352F3FD-6BDD-45DF-8A01-4432CB06FDF4}" dt="2023-10-15T00:57:25.602" v="125943" actId="729"/>
        <pc:sldMkLst>
          <pc:docMk/>
          <pc:sldMk cId="2805349290" sldId="449"/>
        </pc:sldMkLst>
        <pc:spChg chg="mod">
          <ac:chgData name="Stan Cox" userId="9376f276357bfffd" providerId="LiveId" clId="{C352F3FD-6BDD-45DF-8A01-4432CB06FDF4}" dt="2023-06-18T03:51:06.350" v="13571" actId="114"/>
          <ac:spMkLst>
            <pc:docMk/>
            <pc:sldMk cId="2805349290" sldId="449"/>
            <ac:spMk id="3" creationId="{1F7EB542-559F-5403-E167-1D692A123C21}"/>
          </ac:spMkLst>
        </pc:spChg>
      </pc:sldChg>
      <pc:sldChg chg="modSp add del mod ord modAnim modShow modNotesTx">
        <pc:chgData name="Stan Cox" userId="9376f276357bfffd" providerId="LiveId" clId="{C352F3FD-6BDD-45DF-8A01-4432CB06FDF4}" dt="2023-10-15T00:57:25.602" v="125943" actId="729"/>
        <pc:sldMkLst>
          <pc:docMk/>
          <pc:sldMk cId="3692696450" sldId="450"/>
        </pc:sldMkLst>
        <pc:spChg chg="mod">
          <ac:chgData name="Stan Cox" userId="9376f276357bfffd" providerId="LiveId" clId="{C352F3FD-6BDD-45DF-8A01-4432CB06FDF4}" dt="2023-06-17T21:03:17.071" v="12483" actId="6549"/>
          <ac:spMkLst>
            <pc:docMk/>
            <pc:sldMk cId="3692696450" sldId="450"/>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4252777027" sldId="451"/>
        </pc:sldMkLst>
        <pc:spChg chg="mod">
          <ac:chgData name="Stan Cox" userId="9376f276357bfffd" providerId="LiveId" clId="{C352F3FD-6BDD-45DF-8A01-4432CB06FDF4}" dt="2023-06-18T03:52:36.321" v="13654" actId="313"/>
          <ac:spMkLst>
            <pc:docMk/>
            <pc:sldMk cId="4252777027" sldId="451"/>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279952686" sldId="452"/>
        </pc:sldMkLst>
        <pc:spChg chg="mod">
          <ac:chgData name="Stan Cox" userId="9376f276357bfffd" providerId="LiveId" clId="{C352F3FD-6BDD-45DF-8A01-4432CB06FDF4}" dt="2023-06-18T04:08:14.004" v="15100" actId="20577"/>
          <ac:spMkLst>
            <pc:docMk/>
            <pc:sldMk cId="1279952686" sldId="452"/>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264933646" sldId="453"/>
        </pc:sldMkLst>
        <pc:spChg chg="mod">
          <ac:chgData name="Stan Cox" userId="9376f276357bfffd" providerId="LiveId" clId="{C352F3FD-6BDD-45DF-8A01-4432CB06FDF4}" dt="2023-06-18T04:01:00.137" v="14407" actId="12"/>
          <ac:spMkLst>
            <pc:docMk/>
            <pc:sldMk cId="1264933646" sldId="453"/>
            <ac:spMk id="2" creationId="{8B64E250-4FC0-A6AC-BE4E-F1C3BE832CA1}"/>
          </ac:spMkLst>
        </pc:spChg>
        <pc:spChg chg="mod">
          <ac:chgData name="Stan Cox" userId="9376f276357bfffd" providerId="LiveId" clId="{C352F3FD-6BDD-45DF-8A01-4432CB06FDF4}" dt="2023-06-18T04:12:55.460" v="15687" actId="27636"/>
          <ac:spMkLst>
            <pc:docMk/>
            <pc:sldMk cId="1264933646" sldId="453"/>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56528231" sldId="454"/>
        </pc:sldMkLst>
        <pc:spChg chg="mod">
          <ac:chgData name="Stan Cox" userId="9376f276357bfffd" providerId="LiveId" clId="{C352F3FD-6BDD-45DF-8A01-4432CB06FDF4}" dt="2023-06-18T04:18:25.477" v="16155" actId="20577"/>
          <ac:spMkLst>
            <pc:docMk/>
            <pc:sldMk cId="256528231" sldId="454"/>
            <ac:spMk id="3" creationId="{1F7EB542-559F-5403-E167-1D692A123C21}"/>
          </ac:spMkLst>
        </pc:spChg>
      </pc:sldChg>
      <pc:sldChg chg="add del">
        <pc:chgData name="Stan Cox" userId="9376f276357bfffd" providerId="LiveId" clId="{C352F3FD-6BDD-45DF-8A01-4432CB06FDF4}" dt="2023-06-17T17:30:07.662" v="10262"/>
        <pc:sldMkLst>
          <pc:docMk/>
          <pc:sldMk cId="1362315459" sldId="454"/>
        </pc:sldMkLst>
      </pc:sldChg>
      <pc:sldChg chg="modSp add mod modShow">
        <pc:chgData name="Stan Cox" userId="9376f276357bfffd" providerId="LiveId" clId="{C352F3FD-6BDD-45DF-8A01-4432CB06FDF4}" dt="2023-10-15T00:57:25.602" v="125943" actId="729"/>
        <pc:sldMkLst>
          <pc:docMk/>
          <pc:sldMk cId="3711997710" sldId="455"/>
        </pc:sldMkLst>
        <pc:spChg chg="mod">
          <ac:chgData name="Stan Cox" userId="9376f276357bfffd" providerId="LiveId" clId="{C352F3FD-6BDD-45DF-8A01-4432CB06FDF4}" dt="2023-06-25T01:40:27.664" v="16169" actId="20577"/>
          <ac:spMkLst>
            <pc:docMk/>
            <pc:sldMk cId="3711997710" sldId="455"/>
            <ac:spMk id="2" creationId="{8B64E250-4FC0-A6AC-BE4E-F1C3BE832CA1}"/>
          </ac:spMkLst>
        </pc:spChg>
        <pc:spChg chg="mod">
          <ac:chgData name="Stan Cox" userId="9376f276357bfffd" providerId="LiveId" clId="{C352F3FD-6BDD-45DF-8A01-4432CB06FDF4}" dt="2023-06-25T01:42:43.454" v="16399" actId="20577"/>
          <ac:spMkLst>
            <pc:docMk/>
            <pc:sldMk cId="3711997710" sldId="455"/>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3233122299" sldId="456"/>
        </pc:sldMkLst>
        <pc:spChg chg="mod">
          <ac:chgData name="Stan Cox" userId="9376f276357bfffd" providerId="LiveId" clId="{C352F3FD-6BDD-45DF-8A01-4432CB06FDF4}" dt="2023-06-25T01:42:56.510" v="16401" actId="20577"/>
          <ac:spMkLst>
            <pc:docMk/>
            <pc:sldMk cId="3233122299" sldId="456"/>
            <ac:spMk id="2" creationId="{8B64E250-4FC0-A6AC-BE4E-F1C3BE832CA1}"/>
          </ac:spMkLst>
        </pc:spChg>
        <pc:spChg chg="mod">
          <ac:chgData name="Stan Cox" userId="9376f276357bfffd" providerId="LiveId" clId="{C352F3FD-6BDD-45DF-8A01-4432CB06FDF4}" dt="2023-06-25T02:20:56.720" v="19892" actId="20577"/>
          <ac:spMkLst>
            <pc:docMk/>
            <pc:sldMk cId="3233122299" sldId="456"/>
            <ac:spMk id="3" creationId="{1F7EB542-559F-5403-E167-1D692A123C21}"/>
          </ac:spMkLst>
        </pc:spChg>
      </pc:sldChg>
      <pc:sldChg chg="modSp add del mod">
        <pc:chgData name="Stan Cox" userId="9376f276357bfffd" providerId="LiveId" clId="{C352F3FD-6BDD-45DF-8A01-4432CB06FDF4}" dt="2023-06-25T01:51:53.018" v="17347" actId="47"/>
        <pc:sldMkLst>
          <pc:docMk/>
          <pc:sldMk cId="2859193946" sldId="457"/>
        </pc:sldMkLst>
        <pc:spChg chg="mod">
          <ac:chgData name="Stan Cox" userId="9376f276357bfffd" providerId="LiveId" clId="{C352F3FD-6BDD-45DF-8A01-4432CB06FDF4}" dt="2023-06-25T01:49:26.293" v="17176" actId="20577"/>
          <ac:spMkLst>
            <pc:docMk/>
            <pc:sldMk cId="2859193946" sldId="457"/>
            <ac:spMk id="2" creationId="{8B64E250-4FC0-A6AC-BE4E-F1C3BE832CA1}"/>
          </ac:spMkLst>
        </pc:spChg>
      </pc:sldChg>
      <pc:sldChg chg="add del">
        <pc:chgData name="Stan Cox" userId="9376f276357bfffd" providerId="LiveId" clId="{C352F3FD-6BDD-45DF-8A01-4432CB06FDF4}" dt="2023-06-25T01:51:53.018" v="17347" actId="47"/>
        <pc:sldMkLst>
          <pc:docMk/>
          <pc:sldMk cId="723341107" sldId="458"/>
        </pc:sldMkLst>
      </pc:sldChg>
      <pc:sldChg chg="add del">
        <pc:chgData name="Stan Cox" userId="9376f276357bfffd" providerId="LiveId" clId="{C352F3FD-6BDD-45DF-8A01-4432CB06FDF4}" dt="2023-06-25T01:51:53.018" v="17347" actId="47"/>
        <pc:sldMkLst>
          <pc:docMk/>
          <pc:sldMk cId="2157594563" sldId="459"/>
        </pc:sldMkLst>
      </pc:sldChg>
      <pc:sldChg chg="add del">
        <pc:chgData name="Stan Cox" userId="9376f276357bfffd" providerId="LiveId" clId="{C352F3FD-6BDD-45DF-8A01-4432CB06FDF4}" dt="2023-06-25T01:51:53.018" v="17347" actId="47"/>
        <pc:sldMkLst>
          <pc:docMk/>
          <pc:sldMk cId="2827057643" sldId="460"/>
        </pc:sldMkLst>
      </pc:sldChg>
      <pc:sldChg chg="add del">
        <pc:chgData name="Stan Cox" userId="9376f276357bfffd" providerId="LiveId" clId="{C352F3FD-6BDD-45DF-8A01-4432CB06FDF4}" dt="2023-06-25T01:51:53.018" v="17347" actId="47"/>
        <pc:sldMkLst>
          <pc:docMk/>
          <pc:sldMk cId="3755893851" sldId="461"/>
        </pc:sldMkLst>
      </pc:sldChg>
      <pc:sldChg chg="add del">
        <pc:chgData name="Stan Cox" userId="9376f276357bfffd" providerId="LiveId" clId="{C352F3FD-6BDD-45DF-8A01-4432CB06FDF4}" dt="2023-06-25T01:51:53.018" v="17347" actId="47"/>
        <pc:sldMkLst>
          <pc:docMk/>
          <pc:sldMk cId="2388806648" sldId="462"/>
        </pc:sldMkLst>
      </pc:sldChg>
      <pc:sldChg chg="modSp add mod modShow modNotesTx">
        <pc:chgData name="Stan Cox" userId="9376f276357bfffd" providerId="LiveId" clId="{C352F3FD-6BDD-45DF-8A01-4432CB06FDF4}" dt="2023-10-15T00:57:25.602" v="125943" actId="729"/>
        <pc:sldMkLst>
          <pc:docMk/>
          <pc:sldMk cId="173657974" sldId="463"/>
        </pc:sldMkLst>
        <pc:spChg chg="mod">
          <ac:chgData name="Stan Cox" userId="9376f276357bfffd" providerId="LiveId" clId="{C352F3FD-6BDD-45DF-8A01-4432CB06FDF4}" dt="2023-06-25T01:46:36.593" v="16810" actId="20577"/>
          <ac:spMkLst>
            <pc:docMk/>
            <pc:sldMk cId="173657974" sldId="463"/>
            <ac:spMk id="2" creationId="{8B64E250-4FC0-A6AC-BE4E-F1C3BE832CA1}"/>
          </ac:spMkLst>
        </pc:spChg>
        <pc:spChg chg="mod">
          <ac:chgData name="Stan Cox" userId="9376f276357bfffd" providerId="LiveId" clId="{C352F3FD-6BDD-45DF-8A01-4432CB06FDF4}" dt="2023-06-25T02:12:41.035" v="18881" actId="20577"/>
          <ac:spMkLst>
            <pc:docMk/>
            <pc:sldMk cId="173657974" sldId="463"/>
            <ac:spMk id="3" creationId="{1F7EB542-559F-5403-E167-1D692A123C21}"/>
          </ac:spMkLst>
        </pc:spChg>
      </pc:sldChg>
      <pc:sldChg chg="add del">
        <pc:chgData name="Stan Cox" userId="9376f276357bfffd" providerId="LiveId" clId="{C352F3FD-6BDD-45DF-8A01-4432CB06FDF4}" dt="2023-06-25T01:45:15.153" v="16584"/>
        <pc:sldMkLst>
          <pc:docMk/>
          <pc:sldMk cId="3486716261" sldId="463"/>
        </pc:sldMkLst>
      </pc:sldChg>
      <pc:sldChg chg="modSp add mod modShow modNotesTx">
        <pc:chgData name="Stan Cox" userId="9376f276357bfffd" providerId="LiveId" clId="{C352F3FD-6BDD-45DF-8A01-4432CB06FDF4}" dt="2023-10-15T00:57:25.602" v="125943" actId="729"/>
        <pc:sldMkLst>
          <pc:docMk/>
          <pc:sldMk cId="209529873" sldId="464"/>
        </pc:sldMkLst>
        <pc:spChg chg="mod">
          <ac:chgData name="Stan Cox" userId="9376f276357bfffd" providerId="LiveId" clId="{C352F3FD-6BDD-45DF-8A01-4432CB06FDF4}" dt="2023-06-25T02:29:56.448" v="20582" actId="20577"/>
          <ac:spMkLst>
            <pc:docMk/>
            <pc:sldMk cId="209529873" sldId="464"/>
            <ac:spMk id="3" creationId="{1F7EB542-559F-5403-E167-1D692A123C21}"/>
          </ac:spMkLst>
        </pc:spChg>
      </pc:sldChg>
      <pc:sldChg chg="add del">
        <pc:chgData name="Stan Cox" userId="9376f276357bfffd" providerId="LiveId" clId="{C352F3FD-6BDD-45DF-8A01-4432CB06FDF4}" dt="2023-06-25T01:50:03.596" v="17178"/>
        <pc:sldMkLst>
          <pc:docMk/>
          <pc:sldMk cId="1209525542" sldId="464"/>
        </pc:sldMkLst>
      </pc:sldChg>
      <pc:sldChg chg="modSp add mod modAnim modShow modNotesTx">
        <pc:chgData name="Stan Cox" userId="9376f276357bfffd" providerId="LiveId" clId="{C352F3FD-6BDD-45DF-8A01-4432CB06FDF4}" dt="2023-10-15T00:57:25.602" v="125943" actId="729"/>
        <pc:sldMkLst>
          <pc:docMk/>
          <pc:sldMk cId="2355100840" sldId="465"/>
        </pc:sldMkLst>
        <pc:spChg chg="mod">
          <ac:chgData name="Stan Cox" userId="9376f276357bfffd" providerId="LiveId" clId="{C352F3FD-6BDD-45DF-8A01-4432CB06FDF4}" dt="2023-06-25T02:44:21.334" v="21934" actId="27636"/>
          <ac:spMkLst>
            <pc:docMk/>
            <pc:sldMk cId="2355100840" sldId="465"/>
            <ac:spMk id="3" creationId="{1F7EB542-559F-5403-E167-1D692A123C21}"/>
          </ac:spMkLst>
        </pc:spChg>
      </pc:sldChg>
      <pc:sldChg chg="add del">
        <pc:chgData name="Stan Cox" userId="9376f276357bfffd" providerId="LiveId" clId="{C352F3FD-6BDD-45DF-8A01-4432CB06FDF4}" dt="2023-06-25T01:51:39.981" v="17345"/>
        <pc:sldMkLst>
          <pc:docMk/>
          <pc:sldMk cId="4187196218" sldId="465"/>
        </pc:sldMkLst>
      </pc:sldChg>
      <pc:sldChg chg="modSp add mod modShow">
        <pc:chgData name="Stan Cox" userId="9376f276357bfffd" providerId="LiveId" clId="{C352F3FD-6BDD-45DF-8A01-4432CB06FDF4}" dt="2023-10-15T00:57:25.602" v="125943" actId="729"/>
        <pc:sldMkLst>
          <pc:docMk/>
          <pc:sldMk cId="1374482640" sldId="466"/>
        </pc:sldMkLst>
        <pc:spChg chg="mod">
          <ac:chgData name="Stan Cox" userId="9376f276357bfffd" providerId="LiveId" clId="{C352F3FD-6BDD-45DF-8A01-4432CB06FDF4}" dt="2023-07-02T00:16:57.292" v="21969" actId="20577"/>
          <ac:spMkLst>
            <pc:docMk/>
            <pc:sldMk cId="1374482640" sldId="466"/>
            <ac:spMk id="2" creationId="{8B64E250-4FC0-A6AC-BE4E-F1C3BE832CA1}"/>
          </ac:spMkLst>
        </pc:spChg>
        <pc:spChg chg="mod">
          <ac:chgData name="Stan Cox" userId="9376f276357bfffd" providerId="LiveId" clId="{C352F3FD-6BDD-45DF-8A01-4432CB06FDF4}" dt="2023-07-02T00:19:17.580" v="22304" actId="20577"/>
          <ac:spMkLst>
            <pc:docMk/>
            <pc:sldMk cId="1374482640" sldId="466"/>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019314769" sldId="467"/>
        </pc:sldMkLst>
        <pc:spChg chg="mod">
          <ac:chgData name="Stan Cox" userId="9376f276357bfffd" providerId="LiveId" clId="{C352F3FD-6BDD-45DF-8A01-4432CB06FDF4}" dt="2023-07-02T00:19:47.207" v="22307" actId="20577"/>
          <ac:spMkLst>
            <pc:docMk/>
            <pc:sldMk cId="1019314769" sldId="467"/>
            <ac:spMk id="2" creationId="{8B64E250-4FC0-A6AC-BE4E-F1C3BE832CA1}"/>
          </ac:spMkLst>
        </pc:spChg>
        <pc:spChg chg="mod">
          <ac:chgData name="Stan Cox" userId="9376f276357bfffd" providerId="LiveId" clId="{C352F3FD-6BDD-45DF-8A01-4432CB06FDF4}" dt="2023-07-02T00:49:51.189" v="24488" actId="20577"/>
          <ac:spMkLst>
            <pc:docMk/>
            <pc:sldMk cId="1019314769" sldId="467"/>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4252726126" sldId="468"/>
        </pc:sldMkLst>
        <pc:spChg chg="mod">
          <ac:chgData name="Stan Cox" userId="9376f276357bfffd" providerId="LiveId" clId="{C352F3FD-6BDD-45DF-8A01-4432CB06FDF4}" dt="2023-07-02T01:11:39.219" v="25936" actId="12"/>
          <ac:spMkLst>
            <pc:docMk/>
            <pc:sldMk cId="4252726126" sldId="468"/>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93502299" sldId="469"/>
        </pc:sldMkLst>
        <pc:spChg chg="mod">
          <ac:chgData name="Stan Cox" userId="9376f276357bfffd" providerId="LiveId" clId="{C352F3FD-6BDD-45DF-8A01-4432CB06FDF4}" dt="2023-07-02T01:18:01.900" v="26559" actId="20577"/>
          <ac:spMkLst>
            <pc:docMk/>
            <pc:sldMk cId="393502299" sldId="469"/>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069306677" sldId="470"/>
        </pc:sldMkLst>
        <pc:spChg chg="mod">
          <ac:chgData name="Stan Cox" userId="9376f276357bfffd" providerId="LiveId" clId="{C352F3FD-6BDD-45DF-8A01-4432CB06FDF4}" dt="2023-07-02T00:37:17.040" v="23932" actId="20577"/>
          <ac:spMkLst>
            <pc:docMk/>
            <pc:sldMk cId="2069306677" sldId="470"/>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512347350" sldId="471"/>
        </pc:sldMkLst>
        <pc:spChg chg="mod">
          <ac:chgData name="Stan Cox" userId="9376f276357bfffd" providerId="LiveId" clId="{C352F3FD-6BDD-45DF-8A01-4432CB06FDF4}" dt="2023-07-07T17:51:37.447" v="26566" actId="20577"/>
          <ac:spMkLst>
            <pc:docMk/>
            <pc:sldMk cId="3512347350" sldId="471"/>
            <ac:spMk id="2" creationId="{8B64E250-4FC0-A6AC-BE4E-F1C3BE832CA1}"/>
          </ac:spMkLst>
        </pc:spChg>
        <pc:spChg chg="mod">
          <ac:chgData name="Stan Cox" userId="9376f276357bfffd" providerId="LiveId" clId="{C352F3FD-6BDD-45DF-8A01-4432CB06FDF4}" dt="2023-07-07T17:56:54.861" v="26976" actId="20577"/>
          <ac:spMkLst>
            <pc:docMk/>
            <pc:sldMk cId="3512347350" sldId="471"/>
            <ac:spMk id="3" creationId="{1F7EB542-559F-5403-E167-1D692A123C21}"/>
          </ac:spMkLst>
        </pc:spChg>
      </pc:sldChg>
      <pc:sldChg chg="modSp add mod ord modShow modNotesTx">
        <pc:chgData name="Stan Cox" userId="9376f276357bfffd" providerId="LiveId" clId="{C352F3FD-6BDD-45DF-8A01-4432CB06FDF4}" dt="2023-10-15T00:57:25.602" v="125943" actId="729"/>
        <pc:sldMkLst>
          <pc:docMk/>
          <pc:sldMk cId="3203033728" sldId="472"/>
        </pc:sldMkLst>
        <pc:spChg chg="mod">
          <ac:chgData name="Stan Cox" userId="9376f276357bfffd" providerId="LiveId" clId="{C352F3FD-6BDD-45DF-8A01-4432CB06FDF4}" dt="2023-07-07T17:51:50.922" v="26573" actId="20577"/>
          <ac:spMkLst>
            <pc:docMk/>
            <pc:sldMk cId="3203033728" sldId="472"/>
            <ac:spMk id="2" creationId="{8B64E250-4FC0-A6AC-BE4E-F1C3BE832CA1}"/>
          </ac:spMkLst>
        </pc:spChg>
        <pc:spChg chg="mod">
          <ac:chgData name="Stan Cox" userId="9376f276357bfffd" providerId="LiveId" clId="{C352F3FD-6BDD-45DF-8A01-4432CB06FDF4}" dt="2023-07-07T21:22:07.860" v="31918" actId="20577"/>
          <ac:spMkLst>
            <pc:docMk/>
            <pc:sldMk cId="3203033728" sldId="472"/>
            <ac:spMk id="3" creationId="{1F7EB542-559F-5403-E167-1D692A123C21}"/>
          </ac:spMkLst>
        </pc:spChg>
      </pc:sldChg>
      <pc:sldChg chg="modSp add mod ord modAnim modShow modNotesTx">
        <pc:chgData name="Stan Cox" userId="9376f276357bfffd" providerId="LiveId" clId="{C352F3FD-6BDD-45DF-8A01-4432CB06FDF4}" dt="2023-10-15T00:57:25.602" v="125943" actId="729"/>
        <pc:sldMkLst>
          <pc:docMk/>
          <pc:sldMk cId="1290362641" sldId="473"/>
        </pc:sldMkLst>
        <pc:spChg chg="mod">
          <ac:chgData name="Stan Cox" userId="9376f276357bfffd" providerId="LiveId" clId="{C352F3FD-6BDD-45DF-8A01-4432CB06FDF4}" dt="2023-07-07T17:52:37.749" v="26634" actId="20577"/>
          <ac:spMkLst>
            <pc:docMk/>
            <pc:sldMk cId="1290362641" sldId="473"/>
            <ac:spMk id="2" creationId="{8B64E250-4FC0-A6AC-BE4E-F1C3BE832CA1}"/>
          </ac:spMkLst>
        </pc:spChg>
        <pc:spChg chg="mod">
          <ac:chgData name="Stan Cox" userId="9376f276357bfffd" providerId="LiveId" clId="{C352F3FD-6BDD-45DF-8A01-4432CB06FDF4}" dt="2023-07-07T20:43:36.797" v="29028" actId="20577"/>
          <ac:spMkLst>
            <pc:docMk/>
            <pc:sldMk cId="1290362641" sldId="473"/>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211222955" sldId="474"/>
        </pc:sldMkLst>
        <pc:spChg chg="mod">
          <ac:chgData name="Stan Cox" userId="9376f276357bfffd" providerId="LiveId" clId="{C352F3FD-6BDD-45DF-8A01-4432CB06FDF4}" dt="2023-07-07T20:55:11.029" v="30036" actId="20577"/>
          <ac:spMkLst>
            <pc:docMk/>
            <pc:sldMk cId="2211222955" sldId="474"/>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553849325" sldId="475"/>
        </pc:sldMkLst>
        <pc:spChg chg="mod">
          <ac:chgData name="Stan Cox" userId="9376f276357bfffd" providerId="LiveId" clId="{C352F3FD-6BDD-45DF-8A01-4432CB06FDF4}" dt="2023-07-08T22:30:45.778" v="33527" actId="20577"/>
          <ac:spMkLst>
            <pc:docMk/>
            <pc:sldMk cId="1553849325" sldId="475"/>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622025100" sldId="476"/>
        </pc:sldMkLst>
        <pc:spChg chg="mod">
          <ac:chgData name="Stan Cox" userId="9376f276357bfffd" providerId="LiveId" clId="{C352F3FD-6BDD-45DF-8A01-4432CB06FDF4}" dt="2023-07-08T22:52:15.614" v="34721" actId="27636"/>
          <ac:spMkLst>
            <pc:docMk/>
            <pc:sldMk cId="3622025100" sldId="476"/>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866773934" sldId="477"/>
        </pc:sldMkLst>
        <pc:spChg chg="mod">
          <ac:chgData name="Stan Cox" userId="9376f276357bfffd" providerId="LiveId" clId="{C352F3FD-6BDD-45DF-8A01-4432CB06FDF4}" dt="2023-07-08T23:08:10.446" v="36172" actId="20577"/>
          <ac:spMkLst>
            <pc:docMk/>
            <pc:sldMk cId="866773934" sldId="477"/>
            <ac:spMk id="3" creationId="{1F7EB542-559F-5403-E167-1D692A123C21}"/>
          </ac:spMkLst>
        </pc:spChg>
      </pc:sldChg>
      <pc:sldChg chg="add del">
        <pc:chgData name="Stan Cox" userId="9376f276357bfffd" providerId="LiveId" clId="{C352F3FD-6BDD-45DF-8A01-4432CB06FDF4}" dt="2023-07-07T17:55:06.678" v="26672" actId="47"/>
        <pc:sldMkLst>
          <pc:docMk/>
          <pc:sldMk cId="3049912654" sldId="477"/>
        </pc:sldMkLst>
      </pc:sldChg>
      <pc:sldChg chg="modSp add mod modAnim modShow modNotesTx">
        <pc:chgData name="Stan Cox" userId="9376f276357bfffd" providerId="LiveId" clId="{C352F3FD-6BDD-45DF-8A01-4432CB06FDF4}" dt="2023-10-15T00:57:25.602" v="125943" actId="729"/>
        <pc:sldMkLst>
          <pc:docMk/>
          <pc:sldMk cId="1980153701" sldId="478"/>
        </pc:sldMkLst>
        <pc:spChg chg="mod">
          <ac:chgData name="Stan Cox" userId="9376f276357bfffd" providerId="LiveId" clId="{C352F3FD-6BDD-45DF-8A01-4432CB06FDF4}" dt="2023-07-15T17:37:49.239" v="36721" actId="20577"/>
          <ac:spMkLst>
            <pc:docMk/>
            <pc:sldMk cId="1980153701" sldId="478"/>
            <ac:spMk id="2" creationId="{8B64E250-4FC0-A6AC-BE4E-F1C3BE832CA1}"/>
          </ac:spMkLst>
        </pc:spChg>
        <pc:spChg chg="mod">
          <ac:chgData name="Stan Cox" userId="9376f276357bfffd" providerId="LiveId" clId="{C352F3FD-6BDD-45DF-8A01-4432CB06FDF4}" dt="2023-07-15T19:40:47.898" v="39528" actId="313"/>
          <ac:spMkLst>
            <pc:docMk/>
            <pc:sldMk cId="1980153701" sldId="478"/>
            <ac:spMk id="3" creationId="{1F7EB542-559F-5403-E167-1D692A123C21}"/>
          </ac:spMkLst>
        </pc:spChg>
      </pc:sldChg>
      <pc:sldChg chg="add del">
        <pc:chgData name="Stan Cox" userId="9376f276357bfffd" providerId="LiveId" clId="{C352F3FD-6BDD-45DF-8A01-4432CB06FDF4}" dt="2023-07-15T17:34:11.632" v="36355"/>
        <pc:sldMkLst>
          <pc:docMk/>
          <pc:sldMk cId="3336126836" sldId="478"/>
        </pc:sldMkLst>
      </pc:sldChg>
      <pc:sldChg chg="modSp add mod modAnim modShow modNotesTx">
        <pc:chgData name="Stan Cox" userId="9376f276357bfffd" providerId="LiveId" clId="{C352F3FD-6BDD-45DF-8A01-4432CB06FDF4}" dt="2023-10-15T00:57:25.602" v="125943" actId="729"/>
        <pc:sldMkLst>
          <pc:docMk/>
          <pc:sldMk cId="2797662939" sldId="479"/>
        </pc:sldMkLst>
        <pc:spChg chg="mod">
          <ac:chgData name="Stan Cox" userId="9376f276357bfffd" providerId="LiveId" clId="{C352F3FD-6BDD-45DF-8A01-4432CB06FDF4}" dt="2023-07-15T17:45:12.475" v="37589" actId="20577"/>
          <ac:spMkLst>
            <pc:docMk/>
            <pc:sldMk cId="2797662939" sldId="479"/>
            <ac:spMk id="2" creationId="{8B64E250-4FC0-A6AC-BE4E-F1C3BE832CA1}"/>
          </ac:spMkLst>
        </pc:spChg>
        <pc:spChg chg="mod">
          <ac:chgData name="Stan Cox" userId="9376f276357bfffd" providerId="LiveId" clId="{C352F3FD-6BDD-45DF-8A01-4432CB06FDF4}" dt="2023-07-15T20:45:07.898" v="42961" actId="20577"/>
          <ac:spMkLst>
            <pc:docMk/>
            <pc:sldMk cId="2797662939" sldId="479"/>
            <ac:spMk id="3" creationId="{1F7EB542-559F-5403-E167-1D692A123C21}"/>
          </ac:spMkLst>
        </pc:spChg>
      </pc:sldChg>
      <pc:sldChg chg="add del">
        <pc:chgData name="Stan Cox" userId="9376f276357bfffd" providerId="LiveId" clId="{C352F3FD-6BDD-45DF-8A01-4432CB06FDF4}" dt="2023-07-15T17:34:26.189" v="36359"/>
        <pc:sldMkLst>
          <pc:docMk/>
          <pc:sldMk cId="3585817425" sldId="479"/>
        </pc:sldMkLst>
      </pc:sldChg>
      <pc:sldChg chg="modSp add mod modAnim modShow modNotesTx">
        <pc:chgData name="Stan Cox" userId="9376f276357bfffd" providerId="LiveId" clId="{C352F3FD-6BDD-45DF-8A01-4432CB06FDF4}" dt="2023-10-15T00:57:25.602" v="125943" actId="729"/>
        <pc:sldMkLst>
          <pc:docMk/>
          <pc:sldMk cId="2802109073" sldId="480"/>
        </pc:sldMkLst>
        <pc:spChg chg="mod">
          <ac:chgData name="Stan Cox" userId="9376f276357bfffd" providerId="LiveId" clId="{C352F3FD-6BDD-45DF-8A01-4432CB06FDF4}" dt="2023-07-15T17:41:51.143" v="37235" actId="20577"/>
          <ac:spMkLst>
            <pc:docMk/>
            <pc:sldMk cId="2802109073" sldId="480"/>
            <ac:spMk id="2" creationId="{8B64E250-4FC0-A6AC-BE4E-F1C3BE832CA1}"/>
          </ac:spMkLst>
        </pc:spChg>
        <pc:spChg chg="mod">
          <ac:chgData name="Stan Cox" userId="9376f276357bfffd" providerId="LiveId" clId="{C352F3FD-6BDD-45DF-8A01-4432CB06FDF4}" dt="2023-07-15T19:57:18.187" v="40465" actId="20577"/>
          <ac:spMkLst>
            <pc:docMk/>
            <pc:sldMk cId="2802109073" sldId="480"/>
            <ac:spMk id="3" creationId="{1F7EB542-559F-5403-E167-1D692A123C21}"/>
          </ac:spMkLst>
        </pc:spChg>
      </pc:sldChg>
      <pc:sldChg chg="add del">
        <pc:chgData name="Stan Cox" userId="9376f276357bfffd" providerId="LiveId" clId="{C352F3FD-6BDD-45DF-8A01-4432CB06FDF4}" dt="2023-07-15T17:34:44.485" v="36363"/>
        <pc:sldMkLst>
          <pc:docMk/>
          <pc:sldMk cId="3433838585" sldId="480"/>
        </pc:sldMkLst>
      </pc:sldChg>
      <pc:sldChg chg="add del">
        <pc:chgData name="Stan Cox" userId="9376f276357bfffd" providerId="LiveId" clId="{C352F3FD-6BDD-45DF-8A01-4432CB06FDF4}" dt="2023-07-15T17:34:55.165" v="36367"/>
        <pc:sldMkLst>
          <pc:docMk/>
          <pc:sldMk cId="29606065" sldId="481"/>
        </pc:sldMkLst>
      </pc:sldChg>
      <pc:sldChg chg="modSp add mod modAnim modShow modNotesTx">
        <pc:chgData name="Stan Cox" userId="9376f276357bfffd" providerId="LiveId" clId="{C352F3FD-6BDD-45DF-8A01-4432CB06FDF4}" dt="2023-10-15T00:57:25.602" v="125943" actId="729"/>
        <pc:sldMkLst>
          <pc:docMk/>
          <pc:sldMk cId="2785627532" sldId="481"/>
        </pc:sldMkLst>
        <pc:spChg chg="mod">
          <ac:chgData name="Stan Cox" userId="9376f276357bfffd" providerId="LiveId" clId="{C352F3FD-6BDD-45DF-8A01-4432CB06FDF4}" dt="2023-07-15T17:42:00.082" v="37237" actId="20577"/>
          <ac:spMkLst>
            <pc:docMk/>
            <pc:sldMk cId="2785627532" sldId="481"/>
            <ac:spMk id="2" creationId="{8B64E250-4FC0-A6AC-BE4E-F1C3BE832CA1}"/>
          </ac:spMkLst>
        </pc:spChg>
        <pc:spChg chg="mod">
          <ac:chgData name="Stan Cox" userId="9376f276357bfffd" providerId="LiveId" clId="{C352F3FD-6BDD-45DF-8A01-4432CB06FDF4}" dt="2023-07-15T20:08:21.405" v="41504" actId="20577"/>
          <ac:spMkLst>
            <pc:docMk/>
            <pc:sldMk cId="2785627532" sldId="481"/>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634326851" sldId="482"/>
        </pc:sldMkLst>
        <pc:spChg chg="mod">
          <ac:chgData name="Stan Cox" userId="9376f276357bfffd" providerId="LiveId" clId="{C352F3FD-6BDD-45DF-8A01-4432CB06FDF4}" dt="2023-07-15T17:35:25.380" v="36373" actId="20577"/>
          <ac:spMkLst>
            <pc:docMk/>
            <pc:sldMk cId="634326851" sldId="482"/>
            <ac:spMk id="2" creationId="{8B64E250-4FC0-A6AC-BE4E-F1C3BE832CA1}"/>
          </ac:spMkLst>
        </pc:spChg>
        <pc:spChg chg="mod">
          <ac:chgData name="Stan Cox" userId="9376f276357bfffd" providerId="LiveId" clId="{C352F3FD-6BDD-45DF-8A01-4432CB06FDF4}" dt="2023-07-15T19:24:33.510" v="38210" actId="27636"/>
          <ac:spMkLst>
            <pc:docMk/>
            <pc:sldMk cId="634326851" sldId="482"/>
            <ac:spMk id="3" creationId="{1F7EB542-559F-5403-E167-1D692A123C21}"/>
          </ac:spMkLst>
        </pc:spChg>
      </pc:sldChg>
      <pc:sldChg chg="modSp add del mod modAnim modShow modNotesTx">
        <pc:chgData name="Stan Cox" userId="9376f276357bfffd" providerId="LiveId" clId="{C352F3FD-6BDD-45DF-8A01-4432CB06FDF4}" dt="2023-07-15T17:49:06.846" v="37870" actId="47"/>
        <pc:sldMkLst>
          <pc:docMk/>
          <pc:sldMk cId="394806952" sldId="483"/>
        </pc:sldMkLst>
        <pc:spChg chg="mod">
          <ac:chgData name="Stan Cox" userId="9376f276357bfffd" providerId="LiveId" clId="{C352F3FD-6BDD-45DF-8A01-4432CB06FDF4}" dt="2023-07-15T17:46:03.203" v="37593" actId="20577"/>
          <ac:spMkLst>
            <pc:docMk/>
            <pc:sldMk cId="394806952" sldId="483"/>
            <ac:spMk id="2" creationId="{8B64E250-4FC0-A6AC-BE4E-F1C3BE832CA1}"/>
          </ac:spMkLst>
        </pc:spChg>
        <pc:spChg chg="mod">
          <ac:chgData name="Stan Cox" userId="9376f276357bfffd" providerId="LiveId" clId="{C352F3FD-6BDD-45DF-8A01-4432CB06FDF4}" dt="2023-07-15T17:47:10.075" v="37750" actId="20577"/>
          <ac:spMkLst>
            <pc:docMk/>
            <pc:sldMk cId="394806952" sldId="483"/>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445956902" sldId="484"/>
        </pc:sldMkLst>
        <pc:spChg chg="mod">
          <ac:chgData name="Stan Cox" userId="9376f276357bfffd" providerId="LiveId" clId="{C352F3FD-6BDD-45DF-8A01-4432CB06FDF4}" dt="2023-07-15T20:30:51.455" v="41987" actId="20577"/>
          <ac:spMkLst>
            <pc:docMk/>
            <pc:sldMk cId="2445956902" sldId="484"/>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3181291441" sldId="485"/>
        </pc:sldMkLst>
        <pc:spChg chg="mod">
          <ac:chgData name="Stan Cox" userId="9376f276357bfffd" providerId="LiveId" clId="{C352F3FD-6BDD-45DF-8A01-4432CB06FDF4}" dt="2023-07-26T01:09:21.077" v="42997" actId="20577"/>
          <ac:spMkLst>
            <pc:docMk/>
            <pc:sldMk cId="3181291441" sldId="485"/>
            <ac:spMk id="2" creationId="{8B64E250-4FC0-A6AC-BE4E-F1C3BE832CA1}"/>
          </ac:spMkLst>
        </pc:spChg>
        <pc:spChg chg="mod">
          <ac:chgData name="Stan Cox" userId="9376f276357bfffd" providerId="LiveId" clId="{C352F3FD-6BDD-45DF-8A01-4432CB06FDF4}" dt="2023-07-26T20:17:08.740" v="46871" actId="20577"/>
          <ac:spMkLst>
            <pc:docMk/>
            <pc:sldMk cId="3181291441" sldId="485"/>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864540107" sldId="486"/>
        </pc:sldMkLst>
        <pc:spChg chg="mod">
          <ac:chgData name="Stan Cox" userId="9376f276357bfffd" providerId="LiveId" clId="{C352F3FD-6BDD-45DF-8A01-4432CB06FDF4}" dt="2023-07-26T01:09:28.228" v="42999" actId="20577"/>
          <ac:spMkLst>
            <pc:docMk/>
            <pc:sldMk cId="1864540107" sldId="486"/>
            <ac:spMk id="2" creationId="{8B64E250-4FC0-A6AC-BE4E-F1C3BE832CA1}"/>
          </ac:spMkLst>
        </pc:spChg>
        <pc:spChg chg="mod">
          <ac:chgData name="Stan Cox" userId="9376f276357bfffd" providerId="LiveId" clId="{C352F3FD-6BDD-45DF-8A01-4432CB06FDF4}" dt="2023-07-26T21:31:28.234" v="52166" actId="255"/>
          <ac:spMkLst>
            <pc:docMk/>
            <pc:sldMk cId="1864540107" sldId="486"/>
            <ac:spMk id="3" creationId="{1F7EB542-559F-5403-E167-1D692A123C21}"/>
          </ac:spMkLst>
        </pc:spChg>
      </pc:sldChg>
      <pc:sldChg chg="add del">
        <pc:chgData name="Stan Cox" userId="9376f276357bfffd" providerId="LiveId" clId="{C352F3FD-6BDD-45DF-8A01-4432CB06FDF4}" dt="2023-07-26T01:10:27.028" v="43031"/>
        <pc:sldMkLst>
          <pc:docMk/>
          <pc:sldMk cId="1787312303" sldId="487"/>
        </pc:sldMkLst>
      </pc:sldChg>
      <pc:sldChg chg="modSp add mod modShow modNotesTx">
        <pc:chgData name="Stan Cox" userId="9376f276357bfffd" providerId="LiveId" clId="{C352F3FD-6BDD-45DF-8A01-4432CB06FDF4}" dt="2023-10-15T00:57:25.602" v="125943" actId="729"/>
        <pc:sldMkLst>
          <pc:docMk/>
          <pc:sldMk cId="2453277792" sldId="487"/>
        </pc:sldMkLst>
        <pc:spChg chg="mod">
          <ac:chgData name="Stan Cox" userId="9376f276357bfffd" providerId="LiveId" clId="{C352F3FD-6BDD-45DF-8A01-4432CB06FDF4}" dt="2023-07-26T01:10:35.006" v="43035" actId="20577"/>
          <ac:spMkLst>
            <pc:docMk/>
            <pc:sldMk cId="2453277792" sldId="487"/>
            <ac:spMk id="2" creationId="{8B64E250-4FC0-A6AC-BE4E-F1C3BE832CA1}"/>
          </ac:spMkLst>
        </pc:spChg>
        <pc:spChg chg="mod">
          <ac:chgData name="Stan Cox" userId="9376f276357bfffd" providerId="LiveId" clId="{C352F3FD-6BDD-45DF-8A01-4432CB06FDF4}" dt="2023-07-26T01:17:37.266" v="43466" actId="20577"/>
          <ac:spMkLst>
            <pc:docMk/>
            <pc:sldMk cId="2453277792" sldId="487"/>
            <ac:spMk id="3" creationId="{1F7EB542-559F-5403-E167-1D692A123C21}"/>
          </ac:spMkLst>
        </pc:spChg>
      </pc:sldChg>
      <pc:sldChg chg="modSp add mod ord modShow modNotesTx">
        <pc:chgData name="Stan Cox" userId="9376f276357bfffd" providerId="LiveId" clId="{C352F3FD-6BDD-45DF-8A01-4432CB06FDF4}" dt="2023-10-15T00:57:25.602" v="125943" actId="729"/>
        <pc:sldMkLst>
          <pc:docMk/>
          <pc:sldMk cId="4022830797" sldId="488"/>
        </pc:sldMkLst>
        <pc:spChg chg="mod">
          <ac:chgData name="Stan Cox" userId="9376f276357bfffd" providerId="LiveId" clId="{C352F3FD-6BDD-45DF-8A01-4432CB06FDF4}" dt="2023-07-26T01:11:27.295" v="43053" actId="20577"/>
          <ac:spMkLst>
            <pc:docMk/>
            <pc:sldMk cId="4022830797" sldId="488"/>
            <ac:spMk id="2" creationId="{8B64E250-4FC0-A6AC-BE4E-F1C3BE832CA1}"/>
          </ac:spMkLst>
        </pc:spChg>
        <pc:spChg chg="mod">
          <ac:chgData name="Stan Cox" userId="9376f276357bfffd" providerId="LiveId" clId="{C352F3FD-6BDD-45DF-8A01-4432CB06FDF4}" dt="2023-07-26T20:01:45.748" v="45325" actId="20577"/>
          <ac:spMkLst>
            <pc:docMk/>
            <pc:sldMk cId="4022830797" sldId="488"/>
            <ac:spMk id="3" creationId="{1F7EB542-559F-5403-E167-1D692A123C21}"/>
          </ac:spMkLst>
        </pc:spChg>
      </pc:sldChg>
      <pc:sldChg chg="modSp add mod ord modShow modNotesTx">
        <pc:chgData name="Stan Cox" userId="9376f276357bfffd" providerId="LiveId" clId="{C352F3FD-6BDD-45DF-8A01-4432CB06FDF4}" dt="2023-10-15T00:57:25.602" v="125943" actId="729"/>
        <pc:sldMkLst>
          <pc:docMk/>
          <pc:sldMk cId="175315903" sldId="489"/>
        </pc:sldMkLst>
        <pc:spChg chg="mod">
          <ac:chgData name="Stan Cox" userId="9376f276357bfffd" providerId="LiveId" clId="{C352F3FD-6BDD-45DF-8A01-4432CB06FDF4}" dt="2023-07-26T20:39:48.937" v="48793" actId="27636"/>
          <ac:spMkLst>
            <pc:docMk/>
            <pc:sldMk cId="175315903" sldId="489"/>
            <ac:spMk id="3" creationId="{1F7EB542-559F-5403-E167-1D692A123C21}"/>
          </ac:spMkLst>
        </pc:spChg>
      </pc:sldChg>
      <pc:sldChg chg="add del mod modShow">
        <pc:chgData name="Stan Cox" userId="9376f276357bfffd" providerId="LiveId" clId="{C352F3FD-6BDD-45DF-8A01-4432CB06FDF4}" dt="2023-07-26T01:11:52.502" v="43076" actId="47"/>
        <pc:sldMkLst>
          <pc:docMk/>
          <pc:sldMk cId="3592943014" sldId="489"/>
        </pc:sldMkLst>
      </pc:sldChg>
      <pc:sldChg chg="modSp add mod ord modShow modNotesTx">
        <pc:chgData name="Stan Cox" userId="9376f276357bfffd" providerId="LiveId" clId="{C352F3FD-6BDD-45DF-8A01-4432CB06FDF4}" dt="2023-10-15T00:57:25.602" v="125943" actId="729"/>
        <pc:sldMkLst>
          <pc:docMk/>
          <pc:sldMk cId="847266316" sldId="490"/>
        </pc:sldMkLst>
        <pc:spChg chg="mod">
          <ac:chgData name="Stan Cox" userId="9376f276357bfffd" providerId="LiveId" clId="{C352F3FD-6BDD-45DF-8A01-4432CB06FDF4}" dt="2023-07-26T21:26:49.871" v="51603" actId="20577"/>
          <ac:spMkLst>
            <pc:docMk/>
            <pc:sldMk cId="847266316" sldId="490"/>
            <ac:spMk id="3" creationId="{1F7EB542-559F-5403-E167-1D692A123C21}"/>
          </ac:spMkLst>
        </pc:spChg>
      </pc:sldChg>
      <pc:sldChg chg="add del mod modShow">
        <pc:chgData name="Stan Cox" userId="9376f276357bfffd" providerId="LiveId" clId="{C352F3FD-6BDD-45DF-8A01-4432CB06FDF4}" dt="2023-07-26T01:11:53.585" v="43077" actId="47"/>
        <pc:sldMkLst>
          <pc:docMk/>
          <pc:sldMk cId="2281284810" sldId="490"/>
        </pc:sldMkLst>
      </pc:sldChg>
      <pc:sldChg chg="modSp add mod ord modAnim modShow modNotesTx">
        <pc:chgData name="Stan Cox" userId="9376f276357bfffd" providerId="LiveId" clId="{C352F3FD-6BDD-45DF-8A01-4432CB06FDF4}" dt="2023-10-15T00:57:25.602" v="125943" actId="729"/>
        <pc:sldMkLst>
          <pc:docMk/>
          <pc:sldMk cId="2689876727" sldId="491"/>
        </pc:sldMkLst>
        <pc:spChg chg="mod">
          <ac:chgData name="Stan Cox" userId="9376f276357bfffd" providerId="LiveId" clId="{C352F3FD-6BDD-45DF-8A01-4432CB06FDF4}" dt="2023-07-26T21:09:25.646" v="50124" actId="20577"/>
          <ac:spMkLst>
            <pc:docMk/>
            <pc:sldMk cId="2689876727" sldId="491"/>
            <ac:spMk id="2" creationId="{8B64E250-4FC0-A6AC-BE4E-F1C3BE832CA1}"/>
          </ac:spMkLst>
        </pc:spChg>
        <pc:spChg chg="mod">
          <ac:chgData name="Stan Cox" userId="9376f276357bfffd" providerId="LiveId" clId="{C352F3FD-6BDD-45DF-8A01-4432CB06FDF4}" dt="2023-07-26T21:13:16.237" v="50813"/>
          <ac:spMkLst>
            <pc:docMk/>
            <pc:sldMk cId="2689876727" sldId="491"/>
            <ac:spMk id="3" creationId="{1F7EB542-559F-5403-E167-1D692A123C21}"/>
          </ac:spMkLst>
        </pc:spChg>
      </pc:sldChg>
      <pc:sldChg chg="add del mod modShow">
        <pc:chgData name="Stan Cox" userId="9376f276357bfffd" providerId="LiveId" clId="{C352F3FD-6BDD-45DF-8A01-4432CB06FDF4}" dt="2023-07-26T01:11:54.652" v="43078" actId="47"/>
        <pc:sldMkLst>
          <pc:docMk/>
          <pc:sldMk cId="3271884159" sldId="491"/>
        </pc:sldMkLst>
      </pc:sldChg>
      <pc:sldChg chg="modSp add mod modAnim modShow modNotesTx">
        <pc:chgData name="Stan Cox" userId="9376f276357bfffd" providerId="LiveId" clId="{C352F3FD-6BDD-45DF-8A01-4432CB06FDF4}" dt="2023-10-15T00:57:25.602" v="125943" actId="729"/>
        <pc:sldMkLst>
          <pc:docMk/>
          <pc:sldMk cId="1545495417" sldId="492"/>
        </pc:sldMkLst>
        <pc:spChg chg="mod">
          <ac:chgData name="Stan Cox" userId="9376f276357bfffd" providerId="LiveId" clId="{C352F3FD-6BDD-45DF-8A01-4432CB06FDF4}" dt="2023-08-02T15:36:55.475" v="52195" actId="20577"/>
          <ac:spMkLst>
            <pc:docMk/>
            <pc:sldMk cId="1545495417" sldId="492"/>
            <ac:spMk id="2" creationId="{8B64E250-4FC0-A6AC-BE4E-F1C3BE832CA1}"/>
          </ac:spMkLst>
        </pc:spChg>
        <pc:spChg chg="mod">
          <ac:chgData name="Stan Cox" userId="9376f276357bfffd" providerId="LiveId" clId="{C352F3FD-6BDD-45DF-8A01-4432CB06FDF4}" dt="2023-08-05T21:24:10.744" v="55659" actId="114"/>
          <ac:spMkLst>
            <pc:docMk/>
            <pc:sldMk cId="1545495417" sldId="492"/>
            <ac:spMk id="3" creationId="{1F7EB542-559F-5403-E167-1D692A123C21}"/>
          </ac:spMkLst>
        </pc:spChg>
      </pc:sldChg>
      <pc:sldChg chg="modSp add mod ord modAnim modShow modNotesTx">
        <pc:chgData name="Stan Cox" userId="9376f276357bfffd" providerId="LiveId" clId="{C352F3FD-6BDD-45DF-8A01-4432CB06FDF4}" dt="2023-10-15T00:57:25.602" v="125943" actId="729"/>
        <pc:sldMkLst>
          <pc:docMk/>
          <pc:sldMk cId="278549595" sldId="493"/>
        </pc:sldMkLst>
        <pc:spChg chg="mod">
          <ac:chgData name="Stan Cox" userId="9376f276357bfffd" providerId="LiveId" clId="{C352F3FD-6BDD-45DF-8A01-4432CB06FDF4}" dt="2023-08-02T15:37:18.263" v="52205" actId="20577"/>
          <ac:spMkLst>
            <pc:docMk/>
            <pc:sldMk cId="278549595" sldId="493"/>
            <ac:spMk id="2" creationId="{8B64E250-4FC0-A6AC-BE4E-F1C3BE832CA1}"/>
          </ac:spMkLst>
        </pc:spChg>
        <pc:spChg chg="mod">
          <ac:chgData name="Stan Cox" userId="9376f276357bfffd" providerId="LiveId" clId="{C352F3FD-6BDD-45DF-8A01-4432CB06FDF4}" dt="2023-08-05T22:03:25.089" v="58368" actId="27636"/>
          <ac:spMkLst>
            <pc:docMk/>
            <pc:sldMk cId="278549595" sldId="493"/>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3426848047" sldId="494"/>
        </pc:sldMkLst>
        <pc:spChg chg="mod">
          <ac:chgData name="Stan Cox" userId="9376f276357bfffd" providerId="LiveId" clId="{C352F3FD-6BDD-45DF-8A01-4432CB06FDF4}" dt="2023-08-02T15:37:43.346" v="52216" actId="20577"/>
          <ac:spMkLst>
            <pc:docMk/>
            <pc:sldMk cId="3426848047" sldId="494"/>
            <ac:spMk id="2" creationId="{8B64E250-4FC0-A6AC-BE4E-F1C3BE832CA1}"/>
          </ac:spMkLst>
        </pc:spChg>
        <pc:spChg chg="mod">
          <ac:chgData name="Stan Cox" userId="9376f276357bfffd" providerId="LiveId" clId="{C352F3FD-6BDD-45DF-8A01-4432CB06FDF4}" dt="2023-08-05T22:47:12.755" v="59675" actId="20577"/>
          <ac:spMkLst>
            <pc:docMk/>
            <pc:sldMk cId="3426848047" sldId="494"/>
            <ac:spMk id="3" creationId="{1F7EB542-559F-5403-E167-1D692A123C21}"/>
          </ac:spMkLst>
        </pc:spChg>
      </pc:sldChg>
      <pc:sldChg chg="modSp add del mod modShow modNotesTx">
        <pc:chgData name="Stan Cox" userId="9376f276357bfffd" providerId="LiveId" clId="{C352F3FD-6BDD-45DF-8A01-4432CB06FDF4}" dt="2023-08-02T16:03:06.712" v="53774" actId="47"/>
        <pc:sldMkLst>
          <pc:docMk/>
          <pc:sldMk cId="1650053632" sldId="495"/>
        </pc:sldMkLst>
        <pc:spChg chg="mod">
          <ac:chgData name="Stan Cox" userId="9376f276357bfffd" providerId="LiveId" clId="{C352F3FD-6BDD-45DF-8A01-4432CB06FDF4}" dt="2023-08-02T15:38:43.123" v="52253" actId="20577"/>
          <ac:spMkLst>
            <pc:docMk/>
            <pc:sldMk cId="1650053632" sldId="495"/>
            <ac:spMk id="2" creationId="{8B64E250-4FC0-A6AC-BE4E-F1C3BE832CA1}"/>
          </ac:spMkLst>
        </pc:spChg>
        <pc:spChg chg="mod">
          <ac:chgData name="Stan Cox" userId="9376f276357bfffd" providerId="LiveId" clId="{C352F3FD-6BDD-45DF-8A01-4432CB06FDF4}" dt="2023-08-02T15:38:39.186" v="52251" actId="20577"/>
          <ac:spMkLst>
            <pc:docMk/>
            <pc:sldMk cId="1650053632" sldId="495"/>
            <ac:spMk id="3" creationId="{1F7EB542-559F-5403-E167-1D692A123C21}"/>
          </ac:spMkLst>
        </pc:spChg>
      </pc:sldChg>
      <pc:sldChg chg="modSp add mod ord modAnim modShow modNotesTx">
        <pc:chgData name="Stan Cox" userId="9376f276357bfffd" providerId="LiveId" clId="{C352F3FD-6BDD-45DF-8A01-4432CB06FDF4}" dt="2023-10-15T00:57:25.602" v="125943" actId="729"/>
        <pc:sldMkLst>
          <pc:docMk/>
          <pc:sldMk cId="1165379942" sldId="496"/>
        </pc:sldMkLst>
        <pc:spChg chg="mod">
          <ac:chgData name="Stan Cox" userId="9376f276357bfffd" providerId="LiveId" clId="{C352F3FD-6BDD-45DF-8A01-4432CB06FDF4}" dt="2023-08-02T15:38:50.351" v="52254" actId="20577"/>
          <ac:spMkLst>
            <pc:docMk/>
            <pc:sldMk cId="1165379942" sldId="496"/>
            <ac:spMk id="2" creationId="{8B64E250-4FC0-A6AC-BE4E-F1C3BE832CA1}"/>
          </ac:spMkLst>
        </pc:spChg>
        <pc:spChg chg="mod">
          <ac:chgData name="Stan Cox" userId="9376f276357bfffd" providerId="LiveId" clId="{C352F3FD-6BDD-45DF-8A01-4432CB06FDF4}" dt="2023-08-05T21:02:57.118" v="54585" actId="114"/>
          <ac:spMkLst>
            <pc:docMk/>
            <pc:sldMk cId="1165379942" sldId="496"/>
            <ac:spMk id="3" creationId="{1F7EB542-559F-5403-E167-1D692A123C21}"/>
          </ac:spMkLst>
        </pc:spChg>
      </pc:sldChg>
      <pc:sldChg chg="modSp add mod ord modAnim modShow modNotesTx">
        <pc:chgData name="Stan Cox" userId="9376f276357bfffd" providerId="LiveId" clId="{C352F3FD-6BDD-45DF-8A01-4432CB06FDF4}" dt="2023-10-15T00:57:25.602" v="125943" actId="729"/>
        <pc:sldMkLst>
          <pc:docMk/>
          <pc:sldMk cId="3103159949" sldId="497"/>
        </pc:sldMkLst>
        <pc:spChg chg="mod">
          <ac:chgData name="Stan Cox" userId="9376f276357bfffd" providerId="LiveId" clId="{C352F3FD-6BDD-45DF-8A01-4432CB06FDF4}" dt="2023-08-02T15:39:18.197" v="52268" actId="20577"/>
          <ac:spMkLst>
            <pc:docMk/>
            <pc:sldMk cId="3103159949" sldId="497"/>
            <ac:spMk id="2" creationId="{8B64E250-4FC0-A6AC-BE4E-F1C3BE832CA1}"/>
          </ac:spMkLst>
        </pc:spChg>
        <pc:spChg chg="mod">
          <ac:chgData name="Stan Cox" userId="9376f276357bfffd" providerId="LiveId" clId="{C352F3FD-6BDD-45DF-8A01-4432CB06FDF4}" dt="2023-08-05T22:50:48.348" v="59861" actId="6549"/>
          <ac:spMkLst>
            <pc:docMk/>
            <pc:sldMk cId="3103159949" sldId="497"/>
            <ac:spMk id="3" creationId="{1F7EB542-559F-5403-E167-1D692A123C21}"/>
          </ac:spMkLst>
        </pc:spChg>
      </pc:sldChg>
      <pc:sldChg chg="modSp add mod ord modAnim modShow modNotesTx">
        <pc:chgData name="Stan Cox" userId="9376f276357bfffd" providerId="LiveId" clId="{C352F3FD-6BDD-45DF-8A01-4432CB06FDF4}" dt="2023-10-15T00:57:25.602" v="125943" actId="729"/>
        <pc:sldMkLst>
          <pc:docMk/>
          <pc:sldMk cId="251820718" sldId="498"/>
        </pc:sldMkLst>
        <pc:spChg chg="mod">
          <ac:chgData name="Stan Cox" userId="9376f276357bfffd" providerId="LiveId" clId="{C352F3FD-6BDD-45DF-8A01-4432CB06FDF4}" dt="2023-08-02T15:39:49.271" v="52284" actId="20577"/>
          <ac:spMkLst>
            <pc:docMk/>
            <pc:sldMk cId="251820718" sldId="498"/>
            <ac:spMk id="2" creationId="{8B64E250-4FC0-A6AC-BE4E-F1C3BE832CA1}"/>
          </ac:spMkLst>
        </pc:spChg>
        <pc:spChg chg="mod">
          <ac:chgData name="Stan Cox" userId="9376f276357bfffd" providerId="LiveId" clId="{C352F3FD-6BDD-45DF-8A01-4432CB06FDF4}" dt="2023-08-05T22:51:09.892" v="59863" actId="6549"/>
          <ac:spMkLst>
            <pc:docMk/>
            <pc:sldMk cId="251820718" sldId="498"/>
            <ac:spMk id="3" creationId="{1F7EB542-559F-5403-E167-1D692A123C21}"/>
          </ac:spMkLst>
        </pc:spChg>
      </pc:sldChg>
      <pc:sldChg chg="modSp add mod ord modShow modNotesTx">
        <pc:chgData name="Stan Cox" userId="9376f276357bfffd" providerId="LiveId" clId="{C352F3FD-6BDD-45DF-8A01-4432CB06FDF4}" dt="2023-10-15T00:57:25.602" v="125943" actId="729"/>
        <pc:sldMkLst>
          <pc:docMk/>
          <pc:sldMk cId="2069901923" sldId="499"/>
        </pc:sldMkLst>
        <pc:spChg chg="mod">
          <ac:chgData name="Stan Cox" userId="9376f276357bfffd" providerId="LiveId" clId="{C352F3FD-6BDD-45DF-8A01-4432CB06FDF4}" dt="2023-08-02T15:40:16.894" v="52300" actId="20577"/>
          <ac:spMkLst>
            <pc:docMk/>
            <pc:sldMk cId="2069901923" sldId="499"/>
            <ac:spMk id="2" creationId="{8B64E250-4FC0-A6AC-BE4E-F1C3BE832CA1}"/>
          </ac:spMkLst>
        </pc:spChg>
        <pc:spChg chg="mod">
          <ac:chgData name="Stan Cox" userId="9376f276357bfffd" providerId="LiveId" clId="{C352F3FD-6BDD-45DF-8A01-4432CB06FDF4}" dt="2023-08-05T22:37:39.733" v="58828" actId="20577"/>
          <ac:spMkLst>
            <pc:docMk/>
            <pc:sldMk cId="2069901923" sldId="499"/>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253739190" sldId="500"/>
        </pc:sldMkLst>
        <pc:spChg chg="mod">
          <ac:chgData name="Stan Cox" userId="9376f276357bfffd" providerId="LiveId" clId="{C352F3FD-6BDD-45DF-8A01-4432CB06FDF4}" dt="2023-08-02T15:36:34.250" v="52188" actId="20577"/>
          <ac:spMkLst>
            <pc:docMk/>
            <pc:sldMk cId="1253739190" sldId="500"/>
            <ac:spMk id="2" creationId="{8B64E250-4FC0-A6AC-BE4E-F1C3BE832CA1}"/>
          </ac:spMkLst>
        </pc:spChg>
        <pc:spChg chg="mod">
          <ac:chgData name="Stan Cox" userId="9376f276357bfffd" providerId="LiveId" clId="{C352F3FD-6BDD-45DF-8A01-4432CB06FDF4}" dt="2023-08-02T15:42:22.360" v="52637" actId="20577"/>
          <ac:spMkLst>
            <pc:docMk/>
            <pc:sldMk cId="1253739190" sldId="500"/>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788783426" sldId="501"/>
        </pc:sldMkLst>
        <pc:spChg chg="mod">
          <ac:chgData name="Stan Cox" userId="9376f276357bfffd" providerId="LiveId" clId="{C352F3FD-6BDD-45DF-8A01-4432CB06FDF4}" dt="2023-08-12T20:49:36.625" v="59868" actId="20577"/>
          <ac:spMkLst>
            <pc:docMk/>
            <pc:sldMk cId="2788783426" sldId="501"/>
            <ac:spMk id="2" creationId="{8B64E250-4FC0-A6AC-BE4E-F1C3BE832CA1}"/>
          </ac:spMkLst>
        </pc:spChg>
        <pc:spChg chg="mod">
          <ac:chgData name="Stan Cox" userId="9376f276357bfffd" providerId="LiveId" clId="{C352F3FD-6BDD-45DF-8A01-4432CB06FDF4}" dt="2023-08-05T22:51:58.796" v="59864" actId="6549"/>
          <ac:spMkLst>
            <pc:docMk/>
            <pc:sldMk cId="2788783426" sldId="501"/>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880839823" sldId="502"/>
        </pc:sldMkLst>
        <pc:spChg chg="mod">
          <ac:chgData name="Stan Cox" userId="9376f276357bfffd" providerId="LiveId" clId="{C352F3FD-6BDD-45DF-8A01-4432CB06FDF4}" dt="2023-08-05T22:43:45.784" v="59412" actId="255"/>
          <ac:spMkLst>
            <pc:docMk/>
            <pc:sldMk cId="3880839823" sldId="502"/>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836462608" sldId="503"/>
        </pc:sldMkLst>
        <pc:spChg chg="mod">
          <ac:chgData name="Stan Cox" userId="9376f276357bfffd" providerId="LiveId" clId="{C352F3FD-6BDD-45DF-8A01-4432CB06FDF4}" dt="2023-08-12T20:49:58.522" v="59872" actId="20577"/>
          <ac:spMkLst>
            <pc:docMk/>
            <pc:sldMk cId="1836462608" sldId="503"/>
            <ac:spMk id="2" creationId="{8B64E250-4FC0-A6AC-BE4E-F1C3BE832CA1}"/>
          </ac:spMkLst>
        </pc:spChg>
        <pc:spChg chg="mod">
          <ac:chgData name="Stan Cox" userId="9376f276357bfffd" providerId="LiveId" clId="{C352F3FD-6BDD-45DF-8A01-4432CB06FDF4}" dt="2023-08-12T20:52:41.770" v="60345" actId="20577"/>
          <ac:spMkLst>
            <pc:docMk/>
            <pc:sldMk cId="1836462608" sldId="503"/>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695832685" sldId="504"/>
        </pc:sldMkLst>
        <pc:spChg chg="mod">
          <ac:chgData name="Stan Cox" userId="9376f276357bfffd" providerId="LiveId" clId="{C352F3FD-6BDD-45DF-8A01-4432CB06FDF4}" dt="2023-08-12T20:55:12.033" v="60363" actId="20577"/>
          <ac:spMkLst>
            <pc:docMk/>
            <pc:sldMk cId="1695832685" sldId="504"/>
            <ac:spMk id="2" creationId="{8B64E250-4FC0-A6AC-BE4E-F1C3BE832CA1}"/>
          </ac:spMkLst>
        </pc:spChg>
        <pc:spChg chg="mod">
          <ac:chgData name="Stan Cox" userId="9376f276357bfffd" providerId="LiveId" clId="{C352F3FD-6BDD-45DF-8A01-4432CB06FDF4}" dt="2023-08-12T21:56:26.785" v="63886" actId="6549"/>
          <ac:spMkLst>
            <pc:docMk/>
            <pc:sldMk cId="1695832685" sldId="504"/>
            <ac:spMk id="3" creationId="{1F7EB542-559F-5403-E167-1D692A123C21}"/>
          </ac:spMkLst>
        </pc:spChg>
      </pc:sldChg>
      <pc:sldChg chg="add del">
        <pc:chgData name="Stan Cox" userId="9376f276357bfffd" providerId="LiveId" clId="{C352F3FD-6BDD-45DF-8A01-4432CB06FDF4}" dt="2023-08-12T20:56:17.554" v="60407" actId="47"/>
        <pc:sldMkLst>
          <pc:docMk/>
          <pc:sldMk cId="1011210509" sldId="505"/>
        </pc:sldMkLst>
      </pc:sldChg>
      <pc:sldChg chg="add del">
        <pc:chgData name="Stan Cox" userId="9376f276357bfffd" providerId="LiveId" clId="{C352F3FD-6BDD-45DF-8A01-4432CB06FDF4}" dt="2023-08-12T20:56:17.554" v="60407" actId="47"/>
        <pc:sldMkLst>
          <pc:docMk/>
          <pc:sldMk cId="881934698" sldId="506"/>
        </pc:sldMkLst>
      </pc:sldChg>
      <pc:sldChg chg="add del">
        <pc:chgData name="Stan Cox" userId="9376f276357bfffd" providerId="LiveId" clId="{C352F3FD-6BDD-45DF-8A01-4432CB06FDF4}" dt="2023-08-12T20:56:17.554" v="60407" actId="47"/>
        <pc:sldMkLst>
          <pc:docMk/>
          <pc:sldMk cId="680737513" sldId="507"/>
        </pc:sldMkLst>
      </pc:sldChg>
      <pc:sldChg chg="add del">
        <pc:chgData name="Stan Cox" userId="9376f276357bfffd" providerId="LiveId" clId="{C352F3FD-6BDD-45DF-8A01-4432CB06FDF4}" dt="2023-08-12T20:56:19.845" v="60408" actId="47"/>
        <pc:sldMkLst>
          <pc:docMk/>
          <pc:sldMk cId="1883283537" sldId="508"/>
        </pc:sldMkLst>
      </pc:sldChg>
      <pc:sldChg chg="modSp add mod ord modShow modNotesTx">
        <pc:chgData name="Stan Cox" userId="9376f276357bfffd" providerId="LiveId" clId="{C352F3FD-6BDD-45DF-8A01-4432CB06FDF4}" dt="2023-10-15T00:57:25.602" v="125943" actId="729"/>
        <pc:sldMkLst>
          <pc:docMk/>
          <pc:sldMk cId="2978494212" sldId="509"/>
        </pc:sldMkLst>
        <pc:spChg chg="mod">
          <ac:chgData name="Stan Cox" userId="9376f276357bfffd" providerId="LiveId" clId="{C352F3FD-6BDD-45DF-8A01-4432CB06FDF4}" dt="2023-08-13T01:45:05.824" v="68675" actId="20577"/>
          <ac:spMkLst>
            <pc:docMk/>
            <pc:sldMk cId="2978494212" sldId="509"/>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912497494" sldId="510"/>
        </pc:sldMkLst>
        <pc:spChg chg="mod">
          <ac:chgData name="Stan Cox" userId="9376f276357bfffd" providerId="LiveId" clId="{C352F3FD-6BDD-45DF-8A01-4432CB06FDF4}" dt="2023-08-12T22:04:51.832" v="65052" actId="20577"/>
          <ac:spMkLst>
            <pc:docMk/>
            <pc:sldMk cId="912497494" sldId="510"/>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875844366" sldId="511"/>
        </pc:sldMkLst>
        <pc:spChg chg="mod">
          <ac:chgData name="Stan Cox" userId="9376f276357bfffd" providerId="LiveId" clId="{C352F3FD-6BDD-45DF-8A01-4432CB06FDF4}" dt="2023-08-13T00:57:03.106" v="66425" actId="114"/>
          <ac:spMkLst>
            <pc:docMk/>
            <pc:sldMk cId="875844366" sldId="511"/>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839067885" sldId="512"/>
        </pc:sldMkLst>
        <pc:spChg chg="mod">
          <ac:chgData name="Stan Cox" userId="9376f276357bfffd" providerId="LiveId" clId="{C352F3FD-6BDD-45DF-8A01-4432CB06FDF4}" dt="2023-08-13T01:16:33.374" v="67768" actId="20577"/>
          <ac:spMkLst>
            <pc:docMk/>
            <pc:sldMk cId="1839067885" sldId="512"/>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3273531894" sldId="513"/>
        </pc:sldMkLst>
        <pc:spChg chg="mod">
          <ac:chgData name="Stan Cox" userId="9376f276357bfffd" providerId="LiveId" clId="{C352F3FD-6BDD-45DF-8A01-4432CB06FDF4}" dt="2023-08-13T01:58:01.165" v="69460" actId="20577"/>
          <ac:spMkLst>
            <pc:docMk/>
            <pc:sldMk cId="3273531894" sldId="513"/>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2789423194" sldId="514"/>
        </pc:sldMkLst>
        <pc:spChg chg="mod">
          <ac:chgData name="Stan Cox" userId="9376f276357bfffd" providerId="LiveId" clId="{C352F3FD-6BDD-45DF-8A01-4432CB06FDF4}" dt="2023-08-16T20:24:58.504" v="69464" actId="20577"/>
          <ac:spMkLst>
            <pc:docMk/>
            <pc:sldMk cId="2789423194" sldId="514"/>
            <ac:spMk id="2" creationId="{8B64E250-4FC0-A6AC-BE4E-F1C3BE832CA1}"/>
          </ac:spMkLst>
        </pc:spChg>
        <pc:spChg chg="mod">
          <ac:chgData name="Stan Cox" userId="9376f276357bfffd" providerId="LiveId" clId="{C352F3FD-6BDD-45DF-8A01-4432CB06FDF4}" dt="2023-08-16T20:28:54.606" v="69829" actId="20577"/>
          <ac:spMkLst>
            <pc:docMk/>
            <pc:sldMk cId="2789423194" sldId="514"/>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84302464" sldId="515"/>
        </pc:sldMkLst>
        <pc:spChg chg="mod">
          <ac:chgData name="Stan Cox" userId="9376f276357bfffd" providerId="LiveId" clId="{C352F3FD-6BDD-45DF-8A01-4432CB06FDF4}" dt="2023-08-16T20:25:27.033" v="69473" actId="20577"/>
          <ac:spMkLst>
            <pc:docMk/>
            <pc:sldMk cId="184302464" sldId="515"/>
            <ac:spMk id="2" creationId="{8B64E250-4FC0-A6AC-BE4E-F1C3BE832CA1}"/>
          </ac:spMkLst>
        </pc:spChg>
        <pc:spChg chg="mod">
          <ac:chgData name="Stan Cox" userId="9376f276357bfffd" providerId="LiveId" clId="{C352F3FD-6BDD-45DF-8A01-4432CB06FDF4}" dt="2023-08-19T19:47:48.399" v="74738" actId="6549"/>
          <ac:spMkLst>
            <pc:docMk/>
            <pc:sldMk cId="184302464" sldId="515"/>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109618611" sldId="516"/>
        </pc:sldMkLst>
        <pc:spChg chg="mod">
          <ac:chgData name="Stan Cox" userId="9376f276357bfffd" providerId="LiveId" clId="{C352F3FD-6BDD-45DF-8A01-4432CB06FDF4}" dt="2023-08-19T19:58:14.573" v="75904" actId="27636"/>
          <ac:spMkLst>
            <pc:docMk/>
            <pc:sldMk cId="1109618611" sldId="516"/>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4060331190" sldId="517"/>
        </pc:sldMkLst>
        <pc:spChg chg="mod">
          <ac:chgData name="Stan Cox" userId="9376f276357bfffd" providerId="LiveId" clId="{C352F3FD-6BDD-45DF-8A01-4432CB06FDF4}" dt="2023-08-19T20:17:50.279" v="77803" actId="5793"/>
          <ac:spMkLst>
            <pc:docMk/>
            <pc:sldMk cId="4060331190" sldId="517"/>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507730153" sldId="518"/>
        </pc:sldMkLst>
        <pc:spChg chg="mod">
          <ac:chgData name="Stan Cox" userId="9376f276357bfffd" providerId="LiveId" clId="{C352F3FD-6BDD-45DF-8A01-4432CB06FDF4}" dt="2023-08-19T20:30:38.747" v="79213" actId="20577"/>
          <ac:spMkLst>
            <pc:docMk/>
            <pc:sldMk cId="2507730153" sldId="518"/>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2083360069" sldId="519"/>
        </pc:sldMkLst>
        <pc:spChg chg="mod">
          <ac:chgData name="Stan Cox" userId="9376f276357bfffd" providerId="LiveId" clId="{C352F3FD-6BDD-45DF-8A01-4432CB06FDF4}" dt="2023-08-16T20:26:35.776" v="69511" actId="20577"/>
          <ac:spMkLst>
            <pc:docMk/>
            <pc:sldMk cId="2083360069" sldId="519"/>
            <ac:spMk id="2" creationId="{8B64E250-4FC0-A6AC-BE4E-F1C3BE832CA1}"/>
          </ac:spMkLst>
        </pc:spChg>
        <pc:spChg chg="mod">
          <ac:chgData name="Stan Cox" userId="9376f276357bfffd" providerId="LiveId" clId="{C352F3FD-6BDD-45DF-8A01-4432CB06FDF4}" dt="2023-08-19T20:01:04.171" v="76168" actId="122"/>
          <ac:spMkLst>
            <pc:docMk/>
            <pc:sldMk cId="2083360069" sldId="519"/>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140922230" sldId="520"/>
        </pc:sldMkLst>
        <pc:spChg chg="mod">
          <ac:chgData name="Stan Cox" userId="9376f276357bfffd" providerId="LiveId" clId="{C352F3FD-6BDD-45DF-8A01-4432CB06FDF4}" dt="2023-08-19T20:46:35.364" v="80716" actId="20577"/>
          <ac:spMkLst>
            <pc:docMk/>
            <pc:sldMk cId="2140922230" sldId="520"/>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498709022" sldId="521"/>
        </pc:sldMkLst>
        <pc:spChg chg="mod">
          <ac:chgData name="Stan Cox" userId="9376f276357bfffd" providerId="LiveId" clId="{C352F3FD-6BDD-45DF-8A01-4432CB06FDF4}" dt="2023-08-25T23:54:08.848" v="80762" actId="20577"/>
          <ac:spMkLst>
            <pc:docMk/>
            <pc:sldMk cId="1498709022" sldId="521"/>
            <ac:spMk id="2" creationId="{8B64E250-4FC0-A6AC-BE4E-F1C3BE832CA1}"/>
          </ac:spMkLst>
        </pc:spChg>
        <pc:spChg chg="mod">
          <ac:chgData name="Stan Cox" userId="9376f276357bfffd" providerId="LiveId" clId="{C352F3FD-6BDD-45DF-8A01-4432CB06FDF4}" dt="2023-08-26T00:11:51.461" v="82650" actId="20577"/>
          <ac:spMkLst>
            <pc:docMk/>
            <pc:sldMk cId="1498709022" sldId="521"/>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291389043" sldId="522"/>
        </pc:sldMkLst>
        <pc:spChg chg="mod">
          <ac:chgData name="Stan Cox" userId="9376f276357bfffd" providerId="LiveId" clId="{C352F3FD-6BDD-45DF-8A01-4432CB06FDF4}" dt="2023-08-25T23:54:39.689" v="80802" actId="20577"/>
          <ac:spMkLst>
            <pc:docMk/>
            <pc:sldMk cId="3291389043" sldId="522"/>
            <ac:spMk id="2" creationId="{8B64E250-4FC0-A6AC-BE4E-F1C3BE832CA1}"/>
          </ac:spMkLst>
        </pc:spChg>
        <pc:spChg chg="mod">
          <ac:chgData name="Stan Cox" userId="9376f276357bfffd" providerId="LiveId" clId="{C352F3FD-6BDD-45DF-8A01-4432CB06FDF4}" dt="2023-08-26T23:10:09.617" v="83006" actId="20577"/>
          <ac:spMkLst>
            <pc:docMk/>
            <pc:sldMk cId="3291389043" sldId="522"/>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783619886" sldId="523"/>
        </pc:sldMkLst>
        <pc:spChg chg="mod">
          <ac:chgData name="Stan Cox" userId="9376f276357bfffd" providerId="LiveId" clId="{C352F3FD-6BDD-45DF-8A01-4432CB06FDF4}" dt="2023-08-26T23:19:11.178" v="83940" actId="6549"/>
          <ac:spMkLst>
            <pc:docMk/>
            <pc:sldMk cId="783619886" sldId="523"/>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329627339" sldId="524"/>
        </pc:sldMkLst>
        <pc:spChg chg="mod">
          <ac:chgData name="Stan Cox" userId="9376f276357bfffd" providerId="LiveId" clId="{C352F3FD-6BDD-45DF-8A01-4432CB06FDF4}" dt="2023-08-26T23:28:52.550" v="84547" actId="6549"/>
          <ac:spMkLst>
            <pc:docMk/>
            <pc:sldMk cId="1329627339" sldId="524"/>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2765323655" sldId="525"/>
        </pc:sldMkLst>
        <pc:spChg chg="mod">
          <ac:chgData name="Stan Cox" userId="9376f276357bfffd" providerId="LiveId" clId="{C352F3FD-6BDD-45DF-8A01-4432CB06FDF4}" dt="2023-08-26T23:33:50.791" v="85046" actId="114"/>
          <ac:spMkLst>
            <pc:docMk/>
            <pc:sldMk cId="2765323655" sldId="525"/>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312888631" sldId="526"/>
        </pc:sldMkLst>
        <pc:spChg chg="mod">
          <ac:chgData name="Stan Cox" userId="9376f276357bfffd" providerId="LiveId" clId="{C352F3FD-6BDD-45DF-8A01-4432CB06FDF4}" dt="2023-08-27T00:24:07.918" v="86959" actId="27636"/>
          <ac:spMkLst>
            <pc:docMk/>
            <pc:sldMk cId="2312888631" sldId="526"/>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209718934" sldId="527"/>
        </pc:sldMkLst>
        <pc:spChg chg="mod">
          <ac:chgData name="Stan Cox" userId="9376f276357bfffd" providerId="LiveId" clId="{C352F3FD-6BDD-45DF-8A01-4432CB06FDF4}" dt="2023-08-29T22:53:35.267" v="86974" actId="20577"/>
          <ac:spMkLst>
            <pc:docMk/>
            <pc:sldMk cId="3209718934" sldId="527"/>
            <ac:spMk id="2" creationId="{8B64E250-4FC0-A6AC-BE4E-F1C3BE832CA1}"/>
          </ac:spMkLst>
        </pc:spChg>
        <pc:spChg chg="mod">
          <ac:chgData name="Stan Cox" userId="9376f276357bfffd" providerId="LiveId" clId="{C352F3FD-6BDD-45DF-8A01-4432CB06FDF4}" dt="2023-08-29T22:55:49.137" v="87371" actId="20577"/>
          <ac:spMkLst>
            <pc:docMk/>
            <pc:sldMk cId="3209718934" sldId="527"/>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454399736" sldId="528"/>
        </pc:sldMkLst>
        <pc:spChg chg="mod">
          <ac:chgData name="Stan Cox" userId="9376f276357bfffd" providerId="LiveId" clId="{C352F3FD-6BDD-45DF-8A01-4432CB06FDF4}" dt="2023-08-29T22:59:18.063" v="87762" actId="20577"/>
          <ac:spMkLst>
            <pc:docMk/>
            <pc:sldMk cId="1454399736" sldId="528"/>
            <ac:spMk id="2" creationId="{8B64E250-4FC0-A6AC-BE4E-F1C3BE832CA1}"/>
          </ac:spMkLst>
        </pc:spChg>
        <pc:spChg chg="mod">
          <ac:chgData name="Stan Cox" userId="9376f276357bfffd" providerId="LiveId" clId="{C352F3FD-6BDD-45DF-8A01-4432CB06FDF4}" dt="2023-08-30T22:12:19.733" v="90704"/>
          <ac:spMkLst>
            <pc:docMk/>
            <pc:sldMk cId="1454399736" sldId="528"/>
            <ac:spMk id="3" creationId="{1F7EB542-559F-5403-E167-1D692A123C21}"/>
          </ac:spMkLst>
        </pc:spChg>
      </pc:sldChg>
      <pc:sldChg chg="add del">
        <pc:chgData name="Stan Cox" userId="9376f276357bfffd" providerId="LiveId" clId="{C352F3FD-6BDD-45DF-8A01-4432CB06FDF4}" dt="2023-08-29T22:59:13.068" v="87760" actId="47"/>
        <pc:sldMkLst>
          <pc:docMk/>
          <pc:sldMk cId="231452787" sldId="529"/>
        </pc:sldMkLst>
      </pc:sldChg>
      <pc:sldChg chg="modSp add mod modAnim modShow modNotesTx">
        <pc:chgData name="Stan Cox" userId="9376f276357bfffd" providerId="LiveId" clId="{C352F3FD-6BDD-45DF-8A01-4432CB06FDF4}" dt="2023-10-15T00:57:25.602" v="125943" actId="729"/>
        <pc:sldMkLst>
          <pc:docMk/>
          <pc:sldMk cId="1299544651" sldId="529"/>
        </pc:sldMkLst>
        <pc:spChg chg="mod">
          <ac:chgData name="Stan Cox" userId="9376f276357bfffd" providerId="LiveId" clId="{C352F3FD-6BDD-45DF-8A01-4432CB06FDF4}" dt="2023-08-30T22:23:43.289" v="91838" actId="12"/>
          <ac:spMkLst>
            <pc:docMk/>
            <pc:sldMk cId="1299544651" sldId="529"/>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372529180" sldId="530"/>
        </pc:sldMkLst>
        <pc:spChg chg="mod">
          <ac:chgData name="Stan Cox" userId="9376f276357bfffd" providerId="LiveId" clId="{C352F3FD-6BDD-45DF-8A01-4432CB06FDF4}" dt="2023-08-31T22:57:34.361" v="96417" actId="6549"/>
          <ac:spMkLst>
            <pc:docMk/>
            <pc:sldMk cId="372529180" sldId="530"/>
            <ac:spMk id="3" creationId="{1F7EB542-559F-5403-E167-1D692A123C21}"/>
          </ac:spMkLst>
        </pc:spChg>
      </pc:sldChg>
      <pc:sldChg chg="add del">
        <pc:chgData name="Stan Cox" userId="9376f276357bfffd" providerId="LiveId" clId="{C352F3FD-6BDD-45DF-8A01-4432CB06FDF4}" dt="2023-08-29T22:59:14.685" v="87761" actId="47"/>
        <pc:sldMkLst>
          <pc:docMk/>
          <pc:sldMk cId="2513531555" sldId="530"/>
        </pc:sldMkLst>
      </pc:sldChg>
      <pc:sldChg chg="modSp add mod modShow modNotesTx">
        <pc:chgData name="Stan Cox" userId="9376f276357bfffd" providerId="LiveId" clId="{C352F3FD-6BDD-45DF-8A01-4432CB06FDF4}" dt="2023-10-15T00:57:25.602" v="125943" actId="729"/>
        <pc:sldMkLst>
          <pc:docMk/>
          <pc:sldMk cId="4182567080" sldId="531"/>
        </pc:sldMkLst>
        <pc:spChg chg="mod">
          <ac:chgData name="Stan Cox" userId="9376f276357bfffd" providerId="LiveId" clId="{C352F3FD-6BDD-45DF-8A01-4432CB06FDF4}" dt="2023-08-29T23:00:37.789" v="87810" actId="20577"/>
          <ac:spMkLst>
            <pc:docMk/>
            <pc:sldMk cId="4182567080" sldId="531"/>
            <ac:spMk id="2" creationId="{8B64E250-4FC0-A6AC-BE4E-F1C3BE832CA1}"/>
          </ac:spMkLst>
        </pc:spChg>
        <pc:spChg chg="mod">
          <ac:chgData name="Stan Cox" userId="9376f276357bfffd" providerId="LiveId" clId="{C352F3FD-6BDD-45DF-8A01-4432CB06FDF4}" dt="2023-08-30T22:29:31.554" v="92327" actId="255"/>
          <ac:spMkLst>
            <pc:docMk/>
            <pc:sldMk cId="4182567080" sldId="531"/>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349657519" sldId="532"/>
        </pc:sldMkLst>
        <pc:spChg chg="mod">
          <ac:chgData name="Stan Cox" userId="9376f276357bfffd" providerId="LiveId" clId="{C352F3FD-6BDD-45DF-8A01-4432CB06FDF4}" dt="2023-09-01T18:39:05.707" v="97265" actId="113"/>
          <ac:spMkLst>
            <pc:docMk/>
            <pc:sldMk cId="1349657519" sldId="532"/>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520073656" sldId="533"/>
        </pc:sldMkLst>
        <pc:spChg chg="mod">
          <ac:chgData name="Stan Cox" userId="9376f276357bfffd" providerId="LiveId" clId="{C352F3FD-6BDD-45DF-8A01-4432CB06FDF4}" dt="2023-08-29T23:02:19.976" v="87838" actId="20577"/>
          <ac:spMkLst>
            <pc:docMk/>
            <pc:sldMk cId="1520073656" sldId="533"/>
            <ac:spMk id="2" creationId="{8B64E250-4FC0-A6AC-BE4E-F1C3BE832CA1}"/>
          </ac:spMkLst>
        </pc:spChg>
        <pc:spChg chg="mod">
          <ac:chgData name="Stan Cox" userId="9376f276357bfffd" providerId="LiveId" clId="{C352F3FD-6BDD-45DF-8A01-4432CB06FDF4}" dt="2023-09-02T20:00:16.309" v="99293" actId="20577"/>
          <ac:spMkLst>
            <pc:docMk/>
            <pc:sldMk cId="1520073656" sldId="533"/>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289983722" sldId="534"/>
        </pc:sldMkLst>
        <pc:spChg chg="mod">
          <ac:chgData name="Stan Cox" userId="9376f276357bfffd" providerId="LiveId" clId="{C352F3FD-6BDD-45DF-8A01-4432CB06FDF4}" dt="2023-09-08T23:04:22.076" v="100080" actId="20577"/>
          <ac:spMkLst>
            <pc:docMk/>
            <pc:sldMk cId="3289983722" sldId="534"/>
            <ac:spMk id="2" creationId="{8B64E250-4FC0-A6AC-BE4E-F1C3BE832CA1}"/>
          </ac:spMkLst>
        </pc:spChg>
        <pc:spChg chg="mod">
          <ac:chgData name="Stan Cox" userId="9376f276357bfffd" providerId="LiveId" clId="{C352F3FD-6BDD-45DF-8A01-4432CB06FDF4}" dt="2023-09-08T23:07:04.027" v="100474" actId="14100"/>
          <ac:spMkLst>
            <pc:docMk/>
            <pc:sldMk cId="3289983722" sldId="534"/>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163945577" sldId="535"/>
        </pc:sldMkLst>
        <pc:spChg chg="mod">
          <ac:chgData name="Stan Cox" userId="9376f276357bfffd" providerId="LiveId" clId="{C352F3FD-6BDD-45DF-8A01-4432CB06FDF4}" dt="2023-09-08T23:08:57.908" v="100485" actId="20577"/>
          <ac:spMkLst>
            <pc:docMk/>
            <pc:sldMk cId="3163945577" sldId="535"/>
            <ac:spMk id="2" creationId="{8B64E250-4FC0-A6AC-BE4E-F1C3BE832CA1}"/>
          </ac:spMkLst>
        </pc:spChg>
        <pc:spChg chg="mod">
          <ac:chgData name="Stan Cox" userId="9376f276357bfffd" providerId="LiveId" clId="{C352F3FD-6BDD-45DF-8A01-4432CB06FDF4}" dt="2023-09-09T19:00:31.359" v="102744" actId="20577"/>
          <ac:spMkLst>
            <pc:docMk/>
            <pc:sldMk cId="3163945577" sldId="535"/>
            <ac:spMk id="3" creationId="{1F7EB542-559F-5403-E167-1D692A123C21}"/>
          </ac:spMkLst>
        </pc:spChg>
      </pc:sldChg>
      <pc:sldChg chg="modSp add del modAnim modNotesTx">
        <pc:chgData name="Stan Cox" userId="9376f276357bfffd" providerId="LiveId" clId="{C352F3FD-6BDD-45DF-8A01-4432CB06FDF4}" dt="2023-09-09T18:41:02.109" v="101079" actId="47"/>
        <pc:sldMkLst>
          <pc:docMk/>
          <pc:sldMk cId="3072104321" sldId="536"/>
        </pc:sldMkLst>
        <pc:spChg chg="mod">
          <ac:chgData name="Stan Cox" userId="9376f276357bfffd" providerId="LiveId" clId="{C352F3FD-6BDD-45DF-8A01-4432CB06FDF4}" dt="2023-09-09T18:39:40.416" v="100992" actId="6549"/>
          <ac:spMkLst>
            <pc:docMk/>
            <pc:sldMk cId="3072104321" sldId="536"/>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348361115" sldId="537"/>
        </pc:sldMkLst>
        <pc:spChg chg="mod">
          <ac:chgData name="Stan Cox" userId="9376f276357bfffd" providerId="LiveId" clId="{C352F3FD-6BDD-45DF-8A01-4432CB06FDF4}" dt="2023-09-09T18:46:13.256" v="101400" actId="20577"/>
          <ac:spMkLst>
            <pc:docMk/>
            <pc:sldMk cId="348361115" sldId="537"/>
            <ac:spMk id="2" creationId="{8B64E250-4FC0-A6AC-BE4E-F1C3BE832CA1}"/>
          </ac:spMkLst>
        </pc:spChg>
        <pc:spChg chg="mod">
          <ac:chgData name="Stan Cox" userId="9376f276357bfffd" providerId="LiveId" clId="{C352F3FD-6BDD-45DF-8A01-4432CB06FDF4}" dt="2023-09-09T19:15:38.832" v="103621" actId="20577"/>
          <ac:spMkLst>
            <pc:docMk/>
            <pc:sldMk cId="348361115" sldId="537"/>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195550361" sldId="538"/>
        </pc:sldMkLst>
        <pc:spChg chg="mod">
          <ac:chgData name="Stan Cox" userId="9376f276357bfffd" providerId="LiveId" clId="{C352F3FD-6BDD-45DF-8A01-4432CB06FDF4}" dt="2023-09-09T18:46:17.712" v="101401" actId="20577"/>
          <ac:spMkLst>
            <pc:docMk/>
            <pc:sldMk cId="1195550361" sldId="538"/>
            <ac:spMk id="2" creationId="{8B64E250-4FC0-A6AC-BE4E-F1C3BE832CA1}"/>
          </ac:spMkLst>
        </pc:spChg>
        <pc:spChg chg="mod">
          <ac:chgData name="Stan Cox" userId="9376f276357bfffd" providerId="LiveId" clId="{C352F3FD-6BDD-45DF-8A01-4432CB06FDF4}" dt="2023-09-09T19:32:37.196" v="104533" actId="20577"/>
          <ac:spMkLst>
            <pc:docMk/>
            <pc:sldMk cId="1195550361" sldId="538"/>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886522175" sldId="539"/>
        </pc:sldMkLst>
        <pc:spChg chg="mod">
          <ac:chgData name="Stan Cox" userId="9376f276357bfffd" providerId="LiveId" clId="{C352F3FD-6BDD-45DF-8A01-4432CB06FDF4}" dt="2023-09-09T18:46:30.471" v="101403" actId="20577"/>
          <ac:spMkLst>
            <pc:docMk/>
            <pc:sldMk cId="1886522175" sldId="539"/>
            <ac:spMk id="2" creationId="{8B64E250-4FC0-A6AC-BE4E-F1C3BE832CA1}"/>
          </ac:spMkLst>
        </pc:spChg>
        <pc:spChg chg="mod">
          <ac:chgData name="Stan Cox" userId="9376f276357bfffd" providerId="LiveId" clId="{C352F3FD-6BDD-45DF-8A01-4432CB06FDF4}" dt="2023-09-10T00:02:11.127" v="105948" actId="1076"/>
          <ac:spMkLst>
            <pc:docMk/>
            <pc:sldMk cId="1886522175" sldId="539"/>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540002955" sldId="540"/>
        </pc:sldMkLst>
        <pc:spChg chg="mod">
          <ac:chgData name="Stan Cox" userId="9376f276357bfffd" providerId="LiveId" clId="{C352F3FD-6BDD-45DF-8A01-4432CB06FDF4}" dt="2023-09-17T05:29:07.698" v="105951" actId="20577"/>
          <ac:spMkLst>
            <pc:docMk/>
            <pc:sldMk cId="1540002955" sldId="540"/>
            <ac:spMk id="2" creationId="{8B64E250-4FC0-A6AC-BE4E-F1C3BE832CA1}"/>
          </ac:spMkLst>
        </pc:spChg>
        <pc:spChg chg="mod">
          <ac:chgData name="Stan Cox" userId="9376f276357bfffd" providerId="LiveId" clId="{C352F3FD-6BDD-45DF-8A01-4432CB06FDF4}" dt="2023-09-17T05:30:40.841" v="106283" actId="5793"/>
          <ac:spMkLst>
            <pc:docMk/>
            <pc:sldMk cId="1540002955" sldId="540"/>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843156755" sldId="541"/>
        </pc:sldMkLst>
        <pc:spChg chg="mod">
          <ac:chgData name="Stan Cox" userId="9376f276357bfffd" providerId="LiveId" clId="{C352F3FD-6BDD-45DF-8A01-4432CB06FDF4}" dt="2023-09-17T05:32:39.657" v="106298" actId="20577"/>
          <ac:spMkLst>
            <pc:docMk/>
            <pc:sldMk cId="843156755" sldId="541"/>
            <ac:spMk id="2" creationId="{8B64E250-4FC0-A6AC-BE4E-F1C3BE832CA1}"/>
          </ac:spMkLst>
        </pc:spChg>
        <pc:spChg chg="mod">
          <ac:chgData name="Stan Cox" userId="9376f276357bfffd" providerId="LiveId" clId="{C352F3FD-6BDD-45DF-8A01-4432CB06FDF4}" dt="2023-09-17T05:35:12.178" v="106660" actId="20577"/>
          <ac:spMkLst>
            <pc:docMk/>
            <pc:sldMk cId="843156755" sldId="541"/>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337249230" sldId="542"/>
        </pc:sldMkLst>
        <pc:spChg chg="mod">
          <ac:chgData name="Stan Cox" userId="9376f276357bfffd" providerId="LiveId" clId="{C352F3FD-6BDD-45DF-8A01-4432CB06FDF4}" dt="2023-09-17T05:39:10.274" v="107044" actId="20577"/>
          <ac:spMkLst>
            <pc:docMk/>
            <pc:sldMk cId="2337249230" sldId="542"/>
            <ac:spMk id="2" creationId="{8B64E250-4FC0-A6AC-BE4E-F1C3BE832CA1}"/>
          </ac:spMkLst>
        </pc:spChg>
        <pc:spChg chg="mod">
          <ac:chgData name="Stan Cox" userId="9376f276357bfffd" providerId="LiveId" clId="{C352F3FD-6BDD-45DF-8A01-4432CB06FDF4}" dt="2023-09-17T05:41:40.609" v="107488" actId="20577"/>
          <ac:spMkLst>
            <pc:docMk/>
            <pc:sldMk cId="2337249230" sldId="542"/>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88219607" sldId="543"/>
        </pc:sldMkLst>
        <pc:spChg chg="mod">
          <ac:chgData name="Stan Cox" userId="9376f276357bfffd" providerId="LiveId" clId="{C352F3FD-6BDD-45DF-8A01-4432CB06FDF4}" dt="2023-09-17T05:55:47.444" v="108807" actId="20577"/>
          <ac:spMkLst>
            <pc:docMk/>
            <pc:sldMk cId="188219607" sldId="543"/>
            <ac:spMk id="2" creationId="{8B64E250-4FC0-A6AC-BE4E-F1C3BE832CA1}"/>
          </ac:spMkLst>
        </pc:spChg>
        <pc:spChg chg="mod">
          <ac:chgData name="Stan Cox" userId="9376f276357bfffd" providerId="LiveId" clId="{C352F3FD-6BDD-45DF-8A01-4432CB06FDF4}" dt="2023-09-17T05:53:44.519" v="108643" actId="6549"/>
          <ac:spMkLst>
            <pc:docMk/>
            <pc:sldMk cId="188219607" sldId="543"/>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336905661" sldId="544"/>
        </pc:sldMkLst>
        <pc:spChg chg="mod">
          <ac:chgData name="Stan Cox" userId="9376f276357bfffd" providerId="LiveId" clId="{C352F3FD-6BDD-45DF-8A01-4432CB06FDF4}" dt="2023-09-17T05:55:51.487" v="108808" actId="20577"/>
          <ac:spMkLst>
            <pc:docMk/>
            <pc:sldMk cId="2336905661" sldId="544"/>
            <ac:spMk id="2" creationId="{8B64E250-4FC0-A6AC-BE4E-F1C3BE832CA1}"/>
          </ac:spMkLst>
        </pc:spChg>
        <pc:spChg chg="mod">
          <ac:chgData name="Stan Cox" userId="9376f276357bfffd" providerId="LiveId" clId="{C352F3FD-6BDD-45DF-8A01-4432CB06FDF4}" dt="2023-09-17T06:03:52.793" v="109375" actId="114"/>
          <ac:spMkLst>
            <pc:docMk/>
            <pc:sldMk cId="2336905661" sldId="544"/>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2453186223" sldId="545"/>
        </pc:sldMkLst>
        <pc:spChg chg="mod">
          <ac:chgData name="Stan Cox" userId="9376f276357bfffd" providerId="LiveId" clId="{C352F3FD-6BDD-45DF-8A01-4432CB06FDF4}" dt="2023-09-17T05:59:59.270" v="109321" actId="20577"/>
          <ac:spMkLst>
            <pc:docMk/>
            <pc:sldMk cId="2453186223" sldId="545"/>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969478018" sldId="546"/>
        </pc:sldMkLst>
        <pc:spChg chg="mod">
          <ac:chgData name="Stan Cox" userId="9376f276357bfffd" providerId="LiveId" clId="{C352F3FD-6BDD-45DF-8A01-4432CB06FDF4}" dt="2023-09-20T21:18:21.410" v="109378" actId="20577"/>
          <ac:spMkLst>
            <pc:docMk/>
            <pc:sldMk cId="1969478018" sldId="546"/>
            <ac:spMk id="2" creationId="{8B64E250-4FC0-A6AC-BE4E-F1C3BE832CA1}"/>
          </ac:spMkLst>
        </pc:spChg>
        <pc:spChg chg="mod">
          <ac:chgData name="Stan Cox" userId="9376f276357bfffd" providerId="LiveId" clId="{C352F3FD-6BDD-45DF-8A01-4432CB06FDF4}" dt="2023-09-20T21:21:06.066" v="109783" actId="20577"/>
          <ac:spMkLst>
            <pc:docMk/>
            <pc:sldMk cId="1969478018" sldId="546"/>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1978653363" sldId="547"/>
        </pc:sldMkLst>
        <pc:spChg chg="mod">
          <ac:chgData name="Stan Cox" userId="9376f276357bfffd" providerId="LiveId" clId="{C352F3FD-6BDD-45DF-8A01-4432CB06FDF4}" dt="2023-09-20T21:24:45.820" v="109966" actId="20577"/>
          <ac:spMkLst>
            <pc:docMk/>
            <pc:sldMk cId="1978653363" sldId="547"/>
            <ac:spMk id="2" creationId="{8B64E250-4FC0-A6AC-BE4E-F1C3BE832CA1}"/>
          </ac:spMkLst>
        </pc:spChg>
        <pc:spChg chg="mod">
          <ac:chgData name="Stan Cox" userId="9376f276357bfffd" providerId="LiveId" clId="{C352F3FD-6BDD-45DF-8A01-4432CB06FDF4}" dt="2023-09-20T22:10:26.270" v="113356"/>
          <ac:spMkLst>
            <pc:docMk/>
            <pc:sldMk cId="1978653363" sldId="547"/>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4019190712" sldId="548"/>
        </pc:sldMkLst>
        <pc:spChg chg="mod">
          <ac:chgData name="Stan Cox" userId="9376f276357bfffd" providerId="LiveId" clId="{C352F3FD-6BDD-45DF-8A01-4432CB06FDF4}" dt="2023-09-20T22:22:21.478" v="114075" actId="113"/>
          <ac:spMkLst>
            <pc:docMk/>
            <pc:sldMk cId="4019190712" sldId="548"/>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630074886" sldId="549"/>
        </pc:sldMkLst>
        <pc:spChg chg="mod">
          <ac:chgData name="Stan Cox" userId="9376f276357bfffd" providerId="LiveId" clId="{C352F3FD-6BDD-45DF-8A01-4432CB06FDF4}" dt="2023-09-20T21:28:15.452" v="110168" actId="20577"/>
          <ac:spMkLst>
            <pc:docMk/>
            <pc:sldMk cId="630074886" sldId="549"/>
            <ac:spMk id="2" creationId="{8B64E250-4FC0-A6AC-BE4E-F1C3BE832CA1}"/>
          </ac:spMkLst>
        </pc:spChg>
        <pc:spChg chg="mod">
          <ac:chgData name="Stan Cox" userId="9376f276357bfffd" providerId="LiveId" clId="{C352F3FD-6BDD-45DF-8A01-4432CB06FDF4}" dt="2023-09-20T22:35:33.767" v="114662" actId="6549"/>
          <ac:spMkLst>
            <pc:docMk/>
            <pc:sldMk cId="630074886" sldId="549"/>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497784793" sldId="550"/>
        </pc:sldMkLst>
        <pc:spChg chg="mod">
          <ac:chgData name="Stan Cox" userId="9376f276357bfffd" providerId="LiveId" clId="{C352F3FD-6BDD-45DF-8A01-4432CB06FDF4}" dt="2023-09-20T22:49:23.257" v="115616" actId="313"/>
          <ac:spMkLst>
            <pc:docMk/>
            <pc:sldMk cId="3497784793" sldId="550"/>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1805032028" sldId="551"/>
        </pc:sldMkLst>
        <pc:spChg chg="mod">
          <ac:chgData name="Stan Cox" userId="9376f276357bfffd" providerId="LiveId" clId="{C352F3FD-6BDD-45DF-8A01-4432CB06FDF4}" dt="2023-09-20T22:55:50.697" v="116414" actId="20577"/>
          <ac:spMkLst>
            <pc:docMk/>
            <pc:sldMk cId="1805032028" sldId="551"/>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539536989" sldId="552"/>
        </pc:sldMkLst>
        <pc:spChg chg="mod">
          <ac:chgData name="Stan Cox" userId="9376f276357bfffd" providerId="LiveId" clId="{C352F3FD-6BDD-45DF-8A01-4432CB06FDF4}" dt="2023-09-20T23:44:55.099" v="116796" actId="20577"/>
          <ac:spMkLst>
            <pc:docMk/>
            <pc:sldMk cId="3539536989" sldId="552"/>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2529914549" sldId="553"/>
        </pc:sldMkLst>
        <pc:spChg chg="mod">
          <ac:chgData name="Stan Cox" userId="9376f276357bfffd" providerId="LiveId" clId="{C352F3FD-6BDD-45DF-8A01-4432CB06FDF4}" dt="2023-09-27T19:06:28.991" v="117022" actId="20577"/>
          <ac:spMkLst>
            <pc:docMk/>
            <pc:sldMk cId="2529914549" sldId="553"/>
            <ac:spMk id="2" creationId="{8B64E250-4FC0-A6AC-BE4E-F1C3BE832CA1}"/>
          </ac:spMkLst>
        </pc:spChg>
        <pc:spChg chg="mod">
          <ac:chgData name="Stan Cox" userId="9376f276357bfffd" providerId="LiveId" clId="{C352F3FD-6BDD-45DF-8A01-4432CB06FDF4}" dt="2023-09-27T19:08:16.650" v="117421" actId="20577"/>
          <ac:spMkLst>
            <pc:docMk/>
            <pc:sldMk cId="2529914549" sldId="553"/>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408101875" sldId="554"/>
        </pc:sldMkLst>
        <pc:spChg chg="mod">
          <ac:chgData name="Stan Cox" userId="9376f276357bfffd" providerId="LiveId" clId="{C352F3FD-6BDD-45DF-8A01-4432CB06FDF4}" dt="2023-09-27T19:09:52.153" v="117449" actId="20577"/>
          <ac:spMkLst>
            <pc:docMk/>
            <pc:sldMk cId="408101875" sldId="554"/>
            <ac:spMk id="2" creationId="{8B64E250-4FC0-A6AC-BE4E-F1C3BE832CA1}"/>
          </ac:spMkLst>
        </pc:spChg>
        <pc:spChg chg="mod">
          <ac:chgData name="Stan Cox" userId="9376f276357bfffd" providerId="LiveId" clId="{C352F3FD-6BDD-45DF-8A01-4432CB06FDF4}" dt="2023-10-01T03:42:24.677" v="122818" actId="20577"/>
          <ac:spMkLst>
            <pc:docMk/>
            <pc:sldMk cId="408101875" sldId="554"/>
            <ac:spMk id="3" creationId="{1F7EB542-559F-5403-E167-1D692A123C21}"/>
          </ac:spMkLst>
        </pc:spChg>
      </pc:sldChg>
      <pc:sldChg chg="modSp add mod modShow modNotesTx">
        <pc:chgData name="Stan Cox" userId="9376f276357bfffd" providerId="LiveId" clId="{C352F3FD-6BDD-45DF-8A01-4432CB06FDF4}" dt="2023-10-15T00:57:25.602" v="125943" actId="729"/>
        <pc:sldMkLst>
          <pc:docMk/>
          <pc:sldMk cId="3046030208" sldId="555"/>
        </pc:sldMkLst>
        <pc:spChg chg="mod">
          <ac:chgData name="Stan Cox" userId="9376f276357bfffd" providerId="LiveId" clId="{C352F3FD-6BDD-45DF-8A01-4432CB06FDF4}" dt="2023-09-27T19:14:54.342" v="118043" actId="20577"/>
          <ac:spMkLst>
            <pc:docMk/>
            <pc:sldMk cId="3046030208" sldId="555"/>
            <ac:spMk id="2" creationId="{8B64E250-4FC0-A6AC-BE4E-F1C3BE832CA1}"/>
          </ac:spMkLst>
        </pc:spChg>
        <pc:spChg chg="mod">
          <ac:chgData name="Stan Cox" userId="9376f276357bfffd" providerId="LiveId" clId="{C352F3FD-6BDD-45DF-8A01-4432CB06FDF4}" dt="2023-10-01T03:55:22.950" v="124169" actId="20577"/>
          <ac:spMkLst>
            <pc:docMk/>
            <pc:sldMk cId="3046030208" sldId="555"/>
            <ac:spMk id="3" creationId="{1F7EB542-559F-5403-E167-1D692A123C21}"/>
          </ac:spMkLst>
        </pc:spChg>
      </pc:sldChg>
      <pc:sldChg chg="modSp add mod modAnim modShow modNotesTx">
        <pc:chgData name="Stan Cox" userId="9376f276357bfffd" providerId="LiveId" clId="{C352F3FD-6BDD-45DF-8A01-4432CB06FDF4}" dt="2023-10-15T00:57:25.602" v="125943" actId="729"/>
        <pc:sldMkLst>
          <pc:docMk/>
          <pc:sldMk cId="3904323622" sldId="556"/>
        </pc:sldMkLst>
        <pc:spChg chg="mod">
          <ac:chgData name="Stan Cox" userId="9376f276357bfffd" providerId="LiveId" clId="{C352F3FD-6BDD-45DF-8A01-4432CB06FDF4}" dt="2023-10-01T04:28:41.439" v="125932" actId="20577"/>
          <ac:spMkLst>
            <pc:docMk/>
            <pc:sldMk cId="3904323622" sldId="556"/>
            <ac:spMk id="3" creationId="{1F7EB542-559F-5403-E167-1D692A123C21}"/>
          </ac:spMkLst>
        </pc:spChg>
      </pc:sldChg>
      <pc:sldChg chg="modSp add mod modShow modNotesTx">
        <pc:chgData name="Stan Cox" userId="9376f276357bfffd" providerId="LiveId" clId="{C352F3FD-6BDD-45DF-8A01-4432CB06FDF4}" dt="2023-10-15T01:16:58.329" v="127574" actId="729"/>
        <pc:sldMkLst>
          <pc:docMk/>
          <pc:sldMk cId="935447751" sldId="557"/>
        </pc:sldMkLst>
        <pc:spChg chg="mod">
          <ac:chgData name="Stan Cox" userId="9376f276357bfffd" providerId="LiveId" clId="{C352F3FD-6BDD-45DF-8A01-4432CB06FDF4}" dt="2023-09-27T19:22:08.732" v="118809" actId="20577"/>
          <ac:spMkLst>
            <pc:docMk/>
            <pc:sldMk cId="935447751" sldId="557"/>
            <ac:spMk id="2" creationId="{8B64E250-4FC0-A6AC-BE4E-F1C3BE832CA1}"/>
          </ac:spMkLst>
        </pc:spChg>
        <pc:spChg chg="mod">
          <ac:chgData name="Stan Cox" userId="9376f276357bfffd" providerId="LiveId" clId="{C352F3FD-6BDD-45DF-8A01-4432CB06FDF4}" dt="2023-09-27T19:25:27.742" v="119286" actId="20577"/>
          <ac:spMkLst>
            <pc:docMk/>
            <pc:sldMk cId="935447751" sldId="557"/>
            <ac:spMk id="3" creationId="{1F7EB542-559F-5403-E167-1D692A123C21}"/>
          </ac:spMkLst>
        </pc:spChg>
      </pc:sldChg>
      <pc:sldChg chg="modSp add mod modShow modNotesTx">
        <pc:chgData name="Stan Cox" userId="9376f276357bfffd" providerId="LiveId" clId="{C352F3FD-6BDD-45DF-8A01-4432CB06FDF4}" dt="2023-10-15T01:16:58.329" v="127574" actId="729"/>
        <pc:sldMkLst>
          <pc:docMk/>
          <pc:sldMk cId="1728142516" sldId="558"/>
        </pc:sldMkLst>
        <pc:spChg chg="mod">
          <ac:chgData name="Stan Cox" userId="9376f276357bfffd" providerId="LiveId" clId="{C352F3FD-6BDD-45DF-8A01-4432CB06FDF4}" dt="2023-09-27T19:58:48.558" v="122017" actId="20577"/>
          <ac:spMkLst>
            <pc:docMk/>
            <pc:sldMk cId="1728142516" sldId="558"/>
            <ac:spMk id="2" creationId="{8B64E250-4FC0-A6AC-BE4E-F1C3BE832CA1}"/>
          </ac:spMkLst>
        </pc:spChg>
        <pc:spChg chg="mod">
          <ac:chgData name="Stan Cox" userId="9376f276357bfffd" providerId="LiveId" clId="{C352F3FD-6BDD-45DF-8A01-4432CB06FDF4}" dt="2023-09-27T19:30:07.350" v="119569" actId="20577"/>
          <ac:spMkLst>
            <pc:docMk/>
            <pc:sldMk cId="1728142516" sldId="558"/>
            <ac:spMk id="3" creationId="{1F7EB542-559F-5403-E167-1D692A123C21}"/>
          </ac:spMkLst>
        </pc:spChg>
      </pc:sldChg>
      <pc:sldChg chg="modSp add mod modShow modNotesTx">
        <pc:chgData name="Stan Cox" userId="9376f276357bfffd" providerId="LiveId" clId="{C352F3FD-6BDD-45DF-8A01-4432CB06FDF4}" dt="2023-10-15T01:16:58.329" v="127574" actId="729"/>
        <pc:sldMkLst>
          <pc:docMk/>
          <pc:sldMk cId="2304887573" sldId="559"/>
        </pc:sldMkLst>
        <pc:spChg chg="mod">
          <ac:chgData name="Stan Cox" userId="9376f276357bfffd" providerId="LiveId" clId="{C352F3FD-6BDD-45DF-8A01-4432CB06FDF4}" dt="2023-09-27T19:58:52.823" v="122018" actId="20577"/>
          <ac:spMkLst>
            <pc:docMk/>
            <pc:sldMk cId="2304887573" sldId="559"/>
            <ac:spMk id="2" creationId="{8B64E250-4FC0-A6AC-BE4E-F1C3BE832CA1}"/>
          </ac:spMkLst>
        </pc:spChg>
        <pc:spChg chg="mod">
          <ac:chgData name="Stan Cox" userId="9376f276357bfffd" providerId="LiveId" clId="{C352F3FD-6BDD-45DF-8A01-4432CB06FDF4}" dt="2023-09-27T19:36:21.776" v="120158" actId="20577"/>
          <ac:spMkLst>
            <pc:docMk/>
            <pc:sldMk cId="2304887573" sldId="559"/>
            <ac:spMk id="3" creationId="{1F7EB542-559F-5403-E167-1D692A123C21}"/>
          </ac:spMkLst>
        </pc:spChg>
      </pc:sldChg>
      <pc:sldChg chg="modSp add mod modShow modNotesTx">
        <pc:chgData name="Stan Cox" userId="9376f276357bfffd" providerId="LiveId" clId="{C352F3FD-6BDD-45DF-8A01-4432CB06FDF4}" dt="2023-10-15T01:16:58.329" v="127574" actId="729"/>
        <pc:sldMkLst>
          <pc:docMk/>
          <pc:sldMk cId="420258324" sldId="560"/>
        </pc:sldMkLst>
        <pc:spChg chg="mod">
          <ac:chgData name="Stan Cox" userId="9376f276357bfffd" providerId="LiveId" clId="{C352F3FD-6BDD-45DF-8A01-4432CB06FDF4}" dt="2023-10-15T01:09:46.646" v="126787" actId="20577"/>
          <ac:spMkLst>
            <pc:docMk/>
            <pc:sldMk cId="420258324" sldId="560"/>
            <ac:spMk id="2" creationId="{8B64E250-4FC0-A6AC-BE4E-F1C3BE832CA1}"/>
          </ac:spMkLst>
        </pc:spChg>
        <pc:spChg chg="mod">
          <ac:chgData name="Stan Cox" userId="9376f276357bfffd" providerId="LiveId" clId="{C352F3FD-6BDD-45DF-8A01-4432CB06FDF4}" dt="2023-09-27T19:43:01.491" v="120889" actId="6549"/>
          <ac:spMkLst>
            <pc:docMk/>
            <pc:sldMk cId="420258324" sldId="560"/>
            <ac:spMk id="3" creationId="{1F7EB542-559F-5403-E167-1D692A123C21}"/>
          </ac:spMkLst>
        </pc:spChg>
      </pc:sldChg>
      <pc:sldChg chg="modSp add mod modShow modNotesTx">
        <pc:chgData name="Stan Cox" userId="9376f276357bfffd" providerId="LiveId" clId="{C352F3FD-6BDD-45DF-8A01-4432CB06FDF4}" dt="2023-10-15T01:16:58.329" v="127574" actId="729"/>
        <pc:sldMkLst>
          <pc:docMk/>
          <pc:sldMk cId="4198619020" sldId="561"/>
        </pc:sldMkLst>
        <pc:spChg chg="mod">
          <ac:chgData name="Stan Cox" userId="9376f276357bfffd" providerId="LiveId" clId="{C352F3FD-6BDD-45DF-8A01-4432CB06FDF4}" dt="2023-10-15T01:09:51.881" v="126788" actId="20577"/>
          <ac:spMkLst>
            <pc:docMk/>
            <pc:sldMk cId="4198619020" sldId="561"/>
            <ac:spMk id="2" creationId="{8B64E250-4FC0-A6AC-BE4E-F1C3BE832CA1}"/>
          </ac:spMkLst>
        </pc:spChg>
        <pc:spChg chg="mod">
          <ac:chgData name="Stan Cox" userId="9376f276357bfffd" providerId="LiveId" clId="{C352F3FD-6BDD-45DF-8A01-4432CB06FDF4}" dt="2023-09-27T19:46:49.683" v="121295" actId="6549"/>
          <ac:spMkLst>
            <pc:docMk/>
            <pc:sldMk cId="4198619020" sldId="561"/>
            <ac:spMk id="3" creationId="{1F7EB542-559F-5403-E167-1D692A123C21}"/>
          </ac:spMkLst>
        </pc:spChg>
      </pc:sldChg>
      <pc:sldChg chg="modSp add mod modShow modNotesTx">
        <pc:chgData name="Stan Cox" userId="9376f276357bfffd" providerId="LiveId" clId="{C352F3FD-6BDD-45DF-8A01-4432CB06FDF4}" dt="2023-10-15T01:16:58.329" v="127574" actId="729"/>
        <pc:sldMkLst>
          <pc:docMk/>
          <pc:sldMk cId="4036625604" sldId="562"/>
        </pc:sldMkLst>
        <pc:spChg chg="mod">
          <ac:chgData name="Stan Cox" userId="9376f276357bfffd" providerId="LiveId" clId="{C352F3FD-6BDD-45DF-8A01-4432CB06FDF4}" dt="2023-10-15T01:09:56.057" v="126789" actId="20577"/>
          <ac:spMkLst>
            <pc:docMk/>
            <pc:sldMk cId="4036625604" sldId="562"/>
            <ac:spMk id="2" creationId="{8B64E250-4FC0-A6AC-BE4E-F1C3BE832CA1}"/>
          </ac:spMkLst>
        </pc:spChg>
        <pc:spChg chg="mod">
          <ac:chgData name="Stan Cox" userId="9376f276357bfffd" providerId="LiveId" clId="{C352F3FD-6BDD-45DF-8A01-4432CB06FDF4}" dt="2023-09-27T19:49:48.138" v="121622" actId="20577"/>
          <ac:spMkLst>
            <pc:docMk/>
            <pc:sldMk cId="4036625604" sldId="562"/>
            <ac:spMk id="3" creationId="{1F7EB542-559F-5403-E167-1D692A123C21}"/>
          </ac:spMkLst>
        </pc:spChg>
      </pc:sldChg>
      <pc:sldChg chg="modSp add mod modShow modNotesTx">
        <pc:chgData name="Stan Cox" userId="9376f276357bfffd" providerId="LiveId" clId="{C352F3FD-6BDD-45DF-8A01-4432CB06FDF4}" dt="2023-10-15T01:16:58.329" v="127574" actId="729"/>
        <pc:sldMkLst>
          <pc:docMk/>
          <pc:sldMk cId="1846271559" sldId="563"/>
        </pc:sldMkLst>
        <pc:spChg chg="mod">
          <ac:chgData name="Stan Cox" userId="9376f276357bfffd" providerId="LiveId" clId="{C352F3FD-6BDD-45DF-8A01-4432CB06FDF4}" dt="2023-10-15T01:10:01.857" v="126790" actId="20577"/>
          <ac:spMkLst>
            <pc:docMk/>
            <pc:sldMk cId="1846271559" sldId="563"/>
            <ac:spMk id="2" creationId="{8B64E250-4FC0-A6AC-BE4E-F1C3BE832CA1}"/>
          </ac:spMkLst>
        </pc:spChg>
        <pc:spChg chg="mod">
          <ac:chgData name="Stan Cox" userId="9376f276357bfffd" providerId="LiveId" clId="{C352F3FD-6BDD-45DF-8A01-4432CB06FDF4}" dt="2023-09-27T19:53:21.158" v="122000" actId="20577"/>
          <ac:spMkLst>
            <pc:docMk/>
            <pc:sldMk cId="1846271559" sldId="563"/>
            <ac:spMk id="3" creationId="{1F7EB542-559F-5403-E167-1D692A123C21}"/>
          </ac:spMkLst>
        </pc:spChg>
      </pc:sldChg>
      <pc:sldChg chg="modSp add mod modShow modNotesTx">
        <pc:chgData name="Stan Cox" userId="9376f276357bfffd" providerId="LiveId" clId="{C352F3FD-6BDD-45DF-8A01-4432CB06FDF4}" dt="2023-10-21T03:16:45.739" v="132363" actId="729"/>
        <pc:sldMkLst>
          <pc:docMk/>
          <pc:sldMk cId="787415462" sldId="564"/>
        </pc:sldMkLst>
        <pc:spChg chg="mod">
          <ac:chgData name="Stan Cox" userId="9376f276357bfffd" providerId="LiveId" clId="{C352F3FD-6BDD-45DF-8A01-4432CB06FDF4}" dt="2023-10-15T00:57:44.902" v="125945" actId="20577"/>
          <ac:spMkLst>
            <pc:docMk/>
            <pc:sldMk cId="787415462" sldId="564"/>
            <ac:spMk id="2" creationId="{8B64E250-4FC0-A6AC-BE4E-F1C3BE832CA1}"/>
          </ac:spMkLst>
        </pc:spChg>
        <pc:spChg chg="mod">
          <ac:chgData name="Stan Cox" userId="9376f276357bfffd" providerId="LiveId" clId="{C352F3FD-6BDD-45DF-8A01-4432CB06FDF4}" dt="2023-10-15T00:59:53.581" v="126328" actId="20577"/>
          <ac:spMkLst>
            <pc:docMk/>
            <pc:sldMk cId="787415462" sldId="564"/>
            <ac:spMk id="3" creationId="{1F7EB542-559F-5403-E167-1D692A123C21}"/>
          </ac:spMkLst>
        </pc:spChg>
      </pc:sldChg>
      <pc:sldChg chg="modSp add mod modShow modNotesTx">
        <pc:chgData name="Stan Cox" userId="9376f276357bfffd" providerId="LiveId" clId="{C352F3FD-6BDD-45DF-8A01-4432CB06FDF4}" dt="2023-10-21T03:16:45.739" v="132363" actId="729"/>
        <pc:sldMkLst>
          <pc:docMk/>
          <pc:sldMk cId="2539803281" sldId="565"/>
        </pc:sldMkLst>
        <pc:spChg chg="mod">
          <ac:chgData name="Stan Cox" userId="9376f276357bfffd" providerId="LiveId" clId="{C352F3FD-6BDD-45DF-8A01-4432CB06FDF4}" dt="2023-10-15T01:07:14.284" v="126771" actId="20577"/>
          <ac:spMkLst>
            <pc:docMk/>
            <pc:sldMk cId="2539803281" sldId="565"/>
            <ac:spMk id="2" creationId="{8B64E250-4FC0-A6AC-BE4E-F1C3BE832CA1}"/>
          </ac:spMkLst>
        </pc:spChg>
        <pc:spChg chg="mod">
          <ac:chgData name="Stan Cox" userId="9376f276357bfffd" providerId="LiveId" clId="{C352F3FD-6BDD-45DF-8A01-4432CB06FDF4}" dt="2023-10-15T01:07:10.300" v="126770" actId="1035"/>
          <ac:spMkLst>
            <pc:docMk/>
            <pc:sldMk cId="2539803281" sldId="565"/>
            <ac:spMk id="3" creationId="{1F7EB542-559F-5403-E167-1D692A123C21}"/>
          </ac:spMkLst>
        </pc:spChg>
      </pc:sldChg>
      <pc:sldChg chg="modSp add del mod">
        <pc:chgData name="Stan Cox" userId="9376f276357bfffd" providerId="LiveId" clId="{C352F3FD-6BDD-45DF-8A01-4432CB06FDF4}" dt="2023-10-15T01:10:22.642" v="126793" actId="47"/>
        <pc:sldMkLst>
          <pc:docMk/>
          <pc:sldMk cId="813856620" sldId="566"/>
        </pc:sldMkLst>
        <pc:spChg chg="mod">
          <ac:chgData name="Stan Cox" userId="9376f276357bfffd" providerId="LiveId" clId="{C352F3FD-6BDD-45DF-8A01-4432CB06FDF4}" dt="2023-10-15T01:10:15.753" v="126792" actId="20577"/>
          <ac:spMkLst>
            <pc:docMk/>
            <pc:sldMk cId="813856620" sldId="566"/>
            <ac:spMk id="2" creationId="{8B64E250-4FC0-A6AC-BE4E-F1C3BE832CA1}"/>
          </ac:spMkLst>
        </pc:spChg>
      </pc:sldChg>
      <pc:sldChg chg="modSp add mod modAnim modShow modNotesTx">
        <pc:chgData name="Stan Cox" userId="9376f276357bfffd" providerId="LiveId" clId="{C352F3FD-6BDD-45DF-8A01-4432CB06FDF4}" dt="2023-10-21T03:16:45.739" v="132363" actId="729"/>
        <pc:sldMkLst>
          <pc:docMk/>
          <pc:sldMk cId="1114773756" sldId="566"/>
        </pc:sldMkLst>
        <pc:spChg chg="mod">
          <ac:chgData name="Stan Cox" userId="9376f276357bfffd" providerId="LiveId" clId="{C352F3FD-6BDD-45DF-8A01-4432CB06FDF4}" dt="2023-10-15T01:10:42.493" v="126796" actId="20577"/>
          <ac:spMkLst>
            <pc:docMk/>
            <pc:sldMk cId="1114773756" sldId="566"/>
            <ac:spMk id="2" creationId="{8B64E250-4FC0-A6AC-BE4E-F1C3BE832CA1}"/>
          </ac:spMkLst>
        </pc:spChg>
        <pc:spChg chg="mod">
          <ac:chgData name="Stan Cox" userId="9376f276357bfffd" providerId="LiveId" clId="{C352F3FD-6BDD-45DF-8A01-4432CB06FDF4}" dt="2023-10-15T01:23:52.832" v="128393" actId="20577"/>
          <ac:spMkLst>
            <pc:docMk/>
            <pc:sldMk cId="1114773756" sldId="566"/>
            <ac:spMk id="3" creationId="{1F7EB542-559F-5403-E167-1D692A123C21}"/>
          </ac:spMkLst>
        </pc:spChg>
      </pc:sldChg>
      <pc:sldChg chg="modSp add mod modShow modNotesTx">
        <pc:chgData name="Stan Cox" userId="9376f276357bfffd" providerId="LiveId" clId="{C352F3FD-6BDD-45DF-8A01-4432CB06FDF4}" dt="2023-10-21T03:16:45.739" v="132363" actId="729"/>
        <pc:sldMkLst>
          <pc:docMk/>
          <pc:sldMk cId="1299078798" sldId="567"/>
        </pc:sldMkLst>
        <pc:spChg chg="mod">
          <ac:chgData name="Stan Cox" userId="9376f276357bfffd" providerId="LiveId" clId="{C352F3FD-6BDD-45DF-8A01-4432CB06FDF4}" dt="2023-10-15T01:17:25.919" v="127577" actId="20577"/>
          <ac:spMkLst>
            <pc:docMk/>
            <pc:sldMk cId="1299078798" sldId="567"/>
            <ac:spMk id="2" creationId="{8B64E250-4FC0-A6AC-BE4E-F1C3BE832CA1}"/>
          </ac:spMkLst>
        </pc:spChg>
        <pc:spChg chg="mod">
          <ac:chgData name="Stan Cox" userId="9376f276357bfffd" providerId="LiveId" clId="{C352F3FD-6BDD-45DF-8A01-4432CB06FDF4}" dt="2023-10-15T01:19:22.527" v="127906" actId="20577"/>
          <ac:spMkLst>
            <pc:docMk/>
            <pc:sldMk cId="1299078798" sldId="567"/>
            <ac:spMk id="3" creationId="{1F7EB542-559F-5403-E167-1D692A123C21}"/>
          </ac:spMkLst>
        </pc:spChg>
      </pc:sldChg>
      <pc:sldChg chg="modSp add mod modAnim modShow modNotesTx">
        <pc:chgData name="Stan Cox" userId="9376f276357bfffd" providerId="LiveId" clId="{C352F3FD-6BDD-45DF-8A01-4432CB06FDF4}" dt="2023-10-21T03:16:45.739" v="132363" actId="729"/>
        <pc:sldMkLst>
          <pc:docMk/>
          <pc:sldMk cId="1735010301" sldId="568"/>
        </pc:sldMkLst>
        <pc:spChg chg="mod">
          <ac:chgData name="Stan Cox" userId="9376f276357bfffd" providerId="LiveId" clId="{C352F3FD-6BDD-45DF-8A01-4432CB06FDF4}" dt="2023-10-15T01:25:58.948" v="128518" actId="404"/>
          <ac:spMkLst>
            <pc:docMk/>
            <pc:sldMk cId="1735010301" sldId="568"/>
            <ac:spMk id="3" creationId="{1F7EB542-559F-5403-E167-1D692A123C21}"/>
          </ac:spMkLst>
        </pc:spChg>
      </pc:sldChg>
      <pc:sldChg chg="modSp add mod modShow modNotesTx">
        <pc:chgData name="Stan Cox" userId="9376f276357bfffd" providerId="LiveId" clId="{C352F3FD-6BDD-45DF-8A01-4432CB06FDF4}" dt="2023-10-21T03:16:45.739" v="132363" actId="729"/>
        <pc:sldMkLst>
          <pc:docMk/>
          <pc:sldMk cId="631920830" sldId="569"/>
        </pc:sldMkLst>
        <pc:spChg chg="mod">
          <ac:chgData name="Stan Cox" userId="9376f276357bfffd" providerId="LiveId" clId="{C352F3FD-6BDD-45DF-8A01-4432CB06FDF4}" dt="2023-10-15T01:31:15.778" v="129066" actId="20577"/>
          <ac:spMkLst>
            <pc:docMk/>
            <pc:sldMk cId="631920830" sldId="569"/>
            <ac:spMk id="3" creationId="{1F7EB542-559F-5403-E167-1D692A123C21}"/>
          </ac:spMkLst>
        </pc:spChg>
      </pc:sldChg>
      <pc:sldChg chg="modSp add mod modShow modNotesTx">
        <pc:chgData name="Stan Cox" userId="9376f276357bfffd" providerId="LiveId" clId="{C352F3FD-6BDD-45DF-8A01-4432CB06FDF4}" dt="2023-10-29T02:09:28.953" v="132718" actId="729"/>
        <pc:sldMkLst>
          <pc:docMk/>
          <pc:sldMk cId="2226327156" sldId="570"/>
        </pc:sldMkLst>
        <pc:spChg chg="mod">
          <ac:chgData name="Stan Cox" userId="9376f276357bfffd" providerId="LiveId" clId="{C352F3FD-6BDD-45DF-8A01-4432CB06FDF4}" dt="2023-10-21T02:45:05.674" v="129138" actId="20577"/>
          <ac:spMkLst>
            <pc:docMk/>
            <pc:sldMk cId="2226327156" sldId="570"/>
            <ac:spMk id="2" creationId="{8B64E250-4FC0-A6AC-BE4E-F1C3BE832CA1}"/>
          </ac:spMkLst>
        </pc:spChg>
        <pc:spChg chg="mod">
          <ac:chgData name="Stan Cox" userId="9376f276357bfffd" providerId="LiveId" clId="{C352F3FD-6BDD-45DF-8A01-4432CB06FDF4}" dt="2023-10-21T02:46:27.047" v="129454" actId="20577"/>
          <ac:spMkLst>
            <pc:docMk/>
            <pc:sldMk cId="2226327156" sldId="570"/>
            <ac:spMk id="3" creationId="{1F7EB542-559F-5403-E167-1D692A123C21}"/>
          </ac:spMkLst>
        </pc:spChg>
      </pc:sldChg>
      <pc:sldChg chg="modSp add mod modShow modNotesTx">
        <pc:chgData name="Stan Cox" userId="9376f276357bfffd" providerId="LiveId" clId="{C352F3FD-6BDD-45DF-8A01-4432CB06FDF4}" dt="2023-10-29T02:09:28.953" v="132718" actId="729"/>
        <pc:sldMkLst>
          <pc:docMk/>
          <pc:sldMk cId="306071713" sldId="571"/>
        </pc:sldMkLst>
        <pc:spChg chg="mod">
          <ac:chgData name="Stan Cox" userId="9376f276357bfffd" providerId="LiveId" clId="{C352F3FD-6BDD-45DF-8A01-4432CB06FDF4}" dt="2023-10-21T02:47:37.727" v="129467" actId="20577"/>
          <ac:spMkLst>
            <pc:docMk/>
            <pc:sldMk cId="306071713" sldId="571"/>
            <ac:spMk id="2" creationId="{8B64E250-4FC0-A6AC-BE4E-F1C3BE832CA1}"/>
          </ac:spMkLst>
        </pc:spChg>
        <pc:spChg chg="mod">
          <ac:chgData name="Stan Cox" userId="9376f276357bfffd" providerId="LiveId" clId="{C352F3FD-6BDD-45DF-8A01-4432CB06FDF4}" dt="2023-10-21T02:52:29.165" v="129805" actId="20577"/>
          <ac:spMkLst>
            <pc:docMk/>
            <pc:sldMk cId="306071713" sldId="571"/>
            <ac:spMk id="3" creationId="{1F7EB542-559F-5403-E167-1D692A123C21}"/>
          </ac:spMkLst>
        </pc:spChg>
      </pc:sldChg>
      <pc:sldChg chg="modSp add mod modAnim modShow modNotesTx">
        <pc:chgData name="Stan Cox" userId="9376f276357bfffd" providerId="LiveId" clId="{C352F3FD-6BDD-45DF-8A01-4432CB06FDF4}" dt="2023-10-29T02:09:28.953" v="132718" actId="729"/>
        <pc:sldMkLst>
          <pc:docMk/>
          <pc:sldMk cId="1248987720" sldId="572"/>
        </pc:sldMkLst>
        <pc:spChg chg="mod">
          <ac:chgData name="Stan Cox" userId="9376f276357bfffd" providerId="LiveId" clId="{C352F3FD-6BDD-45DF-8A01-4432CB06FDF4}" dt="2023-10-21T02:53:27.177" v="129811" actId="20577"/>
          <ac:spMkLst>
            <pc:docMk/>
            <pc:sldMk cId="1248987720" sldId="572"/>
            <ac:spMk id="2" creationId="{8B64E250-4FC0-A6AC-BE4E-F1C3BE832CA1}"/>
          </ac:spMkLst>
        </pc:spChg>
        <pc:spChg chg="mod">
          <ac:chgData name="Stan Cox" userId="9376f276357bfffd" providerId="LiveId" clId="{C352F3FD-6BDD-45DF-8A01-4432CB06FDF4}" dt="2023-10-21T02:55:59.323" v="130138" actId="20577"/>
          <ac:spMkLst>
            <pc:docMk/>
            <pc:sldMk cId="1248987720" sldId="572"/>
            <ac:spMk id="3" creationId="{1F7EB542-559F-5403-E167-1D692A123C21}"/>
          </ac:spMkLst>
        </pc:spChg>
      </pc:sldChg>
      <pc:sldChg chg="modSp add mod modShow modNotesTx">
        <pc:chgData name="Stan Cox" userId="9376f276357bfffd" providerId="LiveId" clId="{C352F3FD-6BDD-45DF-8A01-4432CB06FDF4}" dt="2023-10-29T02:09:28.953" v="132718" actId="729"/>
        <pc:sldMkLst>
          <pc:docMk/>
          <pc:sldMk cId="487356819" sldId="573"/>
        </pc:sldMkLst>
        <pc:spChg chg="mod">
          <ac:chgData name="Stan Cox" userId="9376f276357bfffd" providerId="LiveId" clId="{C352F3FD-6BDD-45DF-8A01-4432CB06FDF4}" dt="2023-10-21T02:57:58.408" v="130201" actId="20577"/>
          <ac:spMkLst>
            <pc:docMk/>
            <pc:sldMk cId="487356819" sldId="573"/>
            <ac:spMk id="2" creationId="{8B64E250-4FC0-A6AC-BE4E-F1C3BE832CA1}"/>
          </ac:spMkLst>
        </pc:spChg>
        <pc:spChg chg="mod">
          <ac:chgData name="Stan Cox" userId="9376f276357bfffd" providerId="LiveId" clId="{C352F3FD-6BDD-45DF-8A01-4432CB06FDF4}" dt="2023-10-21T03:00:52.526" v="130636" actId="20577"/>
          <ac:spMkLst>
            <pc:docMk/>
            <pc:sldMk cId="487356819" sldId="573"/>
            <ac:spMk id="3" creationId="{1F7EB542-559F-5403-E167-1D692A123C21}"/>
          </ac:spMkLst>
        </pc:spChg>
      </pc:sldChg>
      <pc:sldChg chg="modSp add mod modShow modNotesTx">
        <pc:chgData name="Stan Cox" userId="9376f276357bfffd" providerId="LiveId" clId="{C352F3FD-6BDD-45DF-8A01-4432CB06FDF4}" dt="2023-10-29T02:09:28.953" v="132718" actId="729"/>
        <pc:sldMkLst>
          <pc:docMk/>
          <pc:sldMk cId="1901155277" sldId="574"/>
        </pc:sldMkLst>
        <pc:spChg chg="mod">
          <ac:chgData name="Stan Cox" userId="9376f276357bfffd" providerId="LiveId" clId="{C352F3FD-6BDD-45DF-8A01-4432CB06FDF4}" dt="2023-10-21T03:05:53.505" v="131121" actId="20577"/>
          <ac:spMkLst>
            <pc:docMk/>
            <pc:sldMk cId="1901155277" sldId="574"/>
            <ac:spMk id="3" creationId="{1F7EB542-559F-5403-E167-1D692A123C21}"/>
          </ac:spMkLst>
        </pc:spChg>
      </pc:sldChg>
      <pc:sldChg chg="addSp delSp modSp add mod modAnim modShow modNotesTx">
        <pc:chgData name="Stan Cox" userId="9376f276357bfffd" providerId="LiveId" clId="{C352F3FD-6BDD-45DF-8A01-4432CB06FDF4}" dt="2023-10-29T02:09:28.953" v="132718" actId="729"/>
        <pc:sldMkLst>
          <pc:docMk/>
          <pc:sldMk cId="2817011405" sldId="575"/>
        </pc:sldMkLst>
        <pc:spChg chg="mod">
          <ac:chgData name="Stan Cox" userId="9376f276357bfffd" providerId="LiveId" clId="{C352F3FD-6BDD-45DF-8A01-4432CB06FDF4}" dt="2023-10-21T03:08:56.652" v="131596" actId="20577"/>
          <ac:spMkLst>
            <pc:docMk/>
            <pc:sldMk cId="2817011405" sldId="575"/>
            <ac:spMk id="3" creationId="{1F7EB542-559F-5403-E167-1D692A123C21}"/>
          </ac:spMkLst>
        </pc:spChg>
        <pc:spChg chg="add del">
          <ac:chgData name="Stan Cox" userId="9376f276357bfffd" providerId="LiveId" clId="{C352F3FD-6BDD-45DF-8A01-4432CB06FDF4}" dt="2023-10-21T03:10:35.605" v="131629" actId="22"/>
          <ac:spMkLst>
            <pc:docMk/>
            <pc:sldMk cId="2817011405" sldId="575"/>
            <ac:spMk id="5" creationId="{76154A21-E891-77AF-42E4-FE9C6F1C118C}"/>
          </ac:spMkLst>
        </pc:spChg>
      </pc:sldChg>
      <pc:sldChg chg="modSp add mod modAnim modShow modNotesTx">
        <pc:chgData name="Stan Cox" userId="9376f276357bfffd" providerId="LiveId" clId="{C352F3FD-6BDD-45DF-8A01-4432CB06FDF4}" dt="2023-10-29T02:09:28.953" v="132718" actId="729"/>
        <pc:sldMkLst>
          <pc:docMk/>
          <pc:sldMk cId="3047158832" sldId="576"/>
        </pc:sldMkLst>
        <pc:spChg chg="mod">
          <ac:chgData name="Stan Cox" userId="9376f276357bfffd" providerId="LiveId" clId="{C352F3FD-6BDD-45DF-8A01-4432CB06FDF4}" dt="2023-10-21T03:12:52.332" v="131967" actId="20577"/>
          <ac:spMkLst>
            <pc:docMk/>
            <pc:sldMk cId="3047158832" sldId="576"/>
            <ac:spMk id="3" creationId="{1F7EB542-559F-5403-E167-1D692A123C21}"/>
          </ac:spMkLst>
        </pc:spChg>
      </pc:sldChg>
      <pc:sldChg chg="modSp add mod modShow modNotesTx">
        <pc:chgData name="Stan Cox" userId="9376f276357bfffd" providerId="LiveId" clId="{C352F3FD-6BDD-45DF-8A01-4432CB06FDF4}" dt="2023-10-29T02:09:28.953" v="132718" actId="729"/>
        <pc:sldMkLst>
          <pc:docMk/>
          <pc:sldMk cId="2592221906" sldId="577"/>
        </pc:sldMkLst>
        <pc:spChg chg="mod">
          <ac:chgData name="Stan Cox" userId="9376f276357bfffd" providerId="LiveId" clId="{C352F3FD-6BDD-45DF-8A01-4432CB06FDF4}" dt="2023-10-21T03:15:52.866" v="132347" actId="20577"/>
          <ac:spMkLst>
            <pc:docMk/>
            <pc:sldMk cId="2592221906" sldId="577"/>
            <ac:spMk id="3" creationId="{1F7EB542-559F-5403-E167-1D692A123C21}"/>
          </ac:spMkLst>
        </pc:spChg>
      </pc:sldChg>
      <pc:sldChg chg="add del">
        <pc:chgData name="Stan Cox" userId="9376f276357bfffd" providerId="LiveId" clId="{C352F3FD-6BDD-45DF-8A01-4432CB06FDF4}" dt="2023-10-29T02:06:20.066" v="132367"/>
        <pc:sldMkLst>
          <pc:docMk/>
          <pc:sldMk cId="887973582" sldId="578"/>
        </pc:sldMkLst>
      </pc:sldChg>
      <pc:sldChg chg="modSp add mod modShow modNotesTx">
        <pc:chgData name="Stan Cox" userId="9376f276357bfffd" providerId="LiveId" clId="{C352F3FD-6BDD-45DF-8A01-4432CB06FDF4}" dt="2023-11-11T23:20:44.257" v="135781" actId="729"/>
        <pc:sldMkLst>
          <pc:docMk/>
          <pc:sldMk cId="3170340962" sldId="578"/>
        </pc:sldMkLst>
        <pc:spChg chg="mod">
          <ac:chgData name="Stan Cox" userId="9376f276357bfffd" providerId="LiveId" clId="{C352F3FD-6BDD-45DF-8A01-4432CB06FDF4}" dt="2023-10-29T02:06:24.313" v="132370" actId="20577"/>
          <ac:spMkLst>
            <pc:docMk/>
            <pc:sldMk cId="3170340962" sldId="578"/>
            <ac:spMk id="2" creationId="{8B64E250-4FC0-A6AC-BE4E-F1C3BE832CA1}"/>
          </ac:spMkLst>
        </pc:spChg>
        <pc:spChg chg="mod">
          <ac:chgData name="Stan Cox" userId="9376f276357bfffd" providerId="LiveId" clId="{C352F3FD-6BDD-45DF-8A01-4432CB06FDF4}" dt="2023-10-29T02:08:03.233" v="132706" actId="20577"/>
          <ac:spMkLst>
            <pc:docMk/>
            <pc:sldMk cId="3170340962" sldId="578"/>
            <ac:spMk id="3" creationId="{1F7EB542-559F-5403-E167-1D692A123C21}"/>
          </ac:spMkLst>
        </pc:spChg>
      </pc:sldChg>
      <pc:sldChg chg="modSp add mod modAnim modShow modNotesTx">
        <pc:chgData name="Stan Cox" userId="9376f276357bfffd" providerId="LiveId" clId="{C352F3FD-6BDD-45DF-8A01-4432CB06FDF4}" dt="2023-11-11T23:36:04.127" v="137146" actId="729"/>
        <pc:sldMkLst>
          <pc:docMk/>
          <pc:sldMk cId="3614726045" sldId="579"/>
        </pc:sldMkLst>
        <pc:spChg chg="mod">
          <ac:chgData name="Stan Cox" userId="9376f276357bfffd" providerId="LiveId" clId="{C352F3FD-6BDD-45DF-8A01-4432CB06FDF4}" dt="2023-10-29T02:09:34.001" v="132720" actId="20577"/>
          <ac:spMkLst>
            <pc:docMk/>
            <pc:sldMk cId="3614726045" sldId="579"/>
            <ac:spMk id="2" creationId="{8B64E250-4FC0-A6AC-BE4E-F1C3BE832CA1}"/>
          </ac:spMkLst>
        </pc:spChg>
        <pc:spChg chg="mod">
          <ac:chgData name="Stan Cox" userId="9376f276357bfffd" providerId="LiveId" clId="{C352F3FD-6BDD-45DF-8A01-4432CB06FDF4}" dt="2023-10-29T02:12:37.200" v="133071" actId="114"/>
          <ac:spMkLst>
            <pc:docMk/>
            <pc:sldMk cId="3614726045" sldId="579"/>
            <ac:spMk id="3" creationId="{1F7EB542-559F-5403-E167-1D692A123C21}"/>
          </ac:spMkLst>
        </pc:spChg>
      </pc:sldChg>
      <pc:sldChg chg="add del">
        <pc:chgData name="Stan Cox" userId="9376f276357bfffd" providerId="LiveId" clId="{C352F3FD-6BDD-45DF-8A01-4432CB06FDF4}" dt="2023-10-29T02:14:40.882" v="133111"/>
        <pc:sldMkLst>
          <pc:docMk/>
          <pc:sldMk cId="1821381697" sldId="580"/>
        </pc:sldMkLst>
      </pc:sldChg>
      <pc:sldChg chg="modSp add mod modShow modNotesTx">
        <pc:chgData name="Stan Cox" userId="9376f276357bfffd" providerId="LiveId" clId="{C352F3FD-6BDD-45DF-8A01-4432CB06FDF4}" dt="2023-11-11T23:36:04.127" v="137146" actId="729"/>
        <pc:sldMkLst>
          <pc:docMk/>
          <pc:sldMk cId="2328859085" sldId="580"/>
        </pc:sldMkLst>
        <pc:spChg chg="mod">
          <ac:chgData name="Stan Cox" userId="9376f276357bfffd" providerId="LiveId" clId="{C352F3FD-6BDD-45DF-8A01-4432CB06FDF4}" dt="2023-10-29T02:17:46.630" v="133488" actId="6549"/>
          <ac:spMkLst>
            <pc:docMk/>
            <pc:sldMk cId="2328859085" sldId="580"/>
            <ac:spMk id="3" creationId="{1F7EB542-559F-5403-E167-1D692A123C21}"/>
          </ac:spMkLst>
        </pc:spChg>
      </pc:sldChg>
      <pc:sldChg chg="modSp add mod modShow modNotesTx">
        <pc:chgData name="Stan Cox" userId="9376f276357bfffd" providerId="LiveId" clId="{C352F3FD-6BDD-45DF-8A01-4432CB06FDF4}" dt="2023-11-11T23:36:04.127" v="137146" actId="729"/>
        <pc:sldMkLst>
          <pc:docMk/>
          <pc:sldMk cId="2404302515" sldId="581"/>
        </pc:sldMkLst>
        <pc:spChg chg="mod">
          <ac:chgData name="Stan Cox" userId="9376f276357bfffd" providerId="LiveId" clId="{C352F3FD-6BDD-45DF-8A01-4432CB06FDF4}" dt="2023-10-29T02:20:07.411" v="133551" actId="20577"/>
          <ac:spMkLst>
            <pc:docMk/>
            <pc:sldMk cId="2404302515" sldId="581"/>
            <ac:spMk id="2" creationId="{8B64E250-4FC0-A6AC-BE4E-F1C3BE832CA1}"/>
          </ac:spMkLst>
        </pc:spChg>
        <pc:spChg chg="mod">
          <ac:chgData name="Stan Cox" userId="9376f276357bfffd" providerId="LiveId" clId="{C352F3FD-6BDD-45DF-8A01-4432CB06FDF4}" dt="2023-10-29T02:25:13.065" v="134011" actId="20577"/>
          <ac:spMkLst>
            <pc:docMk/>
            <pc:sldMk cId="2404302515" sldId="581"/>
            <ac:spMk id="3" creationId="{1F7EB542-559F-5403-E167-1D692A123C21}"/>
          </ac:spMkLst>
        </pc:spChg>
      </pc:sldChg>
      <pc:sldChg chg="add del">
        <pc:chgData name="Stan Cox" userId="9376f276357bfffd" providerId="LiveId" clId="{C352F3FD-6BDD-45DF-8A01-4432CB06FDF4}" dt="2023-10-29T02:19:31.999" v="133535"/>
        <pc:sldMkLst>
          <pc:docMk/>
          <pc:sldMk cId="3888388751" sldId="581"/>
        </pc:sldMkLst>
      </pc:sldChg>
      <pc:sldChg chg="modSp add mod modShow modNotesTx">
        <pc:chgData name="Stan Cox" userId="9376f276357bfffd" providerId="LiveId" clId="{C352F3FD-6BDD-45DF-8A01-4432CB06FDF4}" dt="2023-11-11T23:36:04.127" v="137146" actId="729"/>
        <pc:sldMkLst>
          <pc:docMk/>
          <pc:sldMk cId="3340741023" sldId="582"/>
        </pc:sldMkLst>
        <pc:spChg chg="mod">
          <ac:chgData name="Stan Cox" userId="9376f276357bfffd" providerId="LiveId" clId="{C352F3FD-6BDD-45DF-8A01-4432CB06FDF4}" dt="2023-10-29T02:20:12.251" v="133553" actId="20577"/>
          <ac:spMkLst>
            <pc:docMk/>
            <pc:sldMk cId="3340741023" sldId="582"/>
            <ac:spMk id="2" creationId="{8B64E250-4FC0-A6AC-BE4E-F1C3BE832CA1}"/>
          </ac:spMkLst>
        </pc:spChg>
        <pc:spChg chg="mod">
          <ac:chgData name="Stan Cox" userId="9376f276357bfffd" providerId="LiveId" clId="{C352F3FD-6BDD-45DF-8A01-4432CB06FDF4}" dt="2023-10-29T02:27:58.066" v="134290" actId="20577"/>
          <ac:spMkLst>
            <pc:docMk/>
            <pc:sldMk cId="3340741023" sldId="582"/>
            <ac:spMk id="3" creationId="{1F7EB542-559F-5403-E167-1D692A123C21}"/>
          </ac:spMkLst>
        </pc:spChg>
      </pc:sldChg>
      <pc:sldChg chg="add del">
        <pc:chgData name="Stan Cox" userId="9376f276357bfffd" providerId="LiveId" clId="{C352F3FD-6BDD-45DF-8A01-4432CB06FDF4}" dt="2023-10-29T02:19:40.452" v="133538"/>
        <pc:sldMkLst>
          <pc:docMk/>
          <pc:sldMk cId="3673634399" sldId="582"/>
        </pc:sldMkLst>
      </pc:sldChg>
      <pc:sldChg chg="modSp add mod modShow modNotesTx">
        <pc:chgData name="Stan Cox" userId="9376f276357bfffd" providerId="LiveId" clId="{C352F3FD-6BDD-45DF-8A01-4432CB06FDF4}" dt="2023-11-11T23:36:04.127" v="137146" actId="729"/>
        <pc:sldMkLst>
          <pc:docMk/>
          <pc:sldMk cId="3295132750" sldId="583"/>
        </pc:sldMkLst>
        <pc:spChg chg="mod">
          <ac:chgData name="Stan Cox" userId="9376f276357bfffd" providerId="LiveId" clId="{C352F3FD-6BDD-45DF-8A01-4432CB06FDF4}" dt="2023-10-29T02:33:37.189" v="134725" actId="6549"/>
          <ac:spMkLst>
            <pc:docMk/>
            <pc:sldMk cId="3295132750" sldId="583"/>
            <ac:spMk id="3" creationId="{1F7EB542-559F-5403-E167-1D692A123C21}"/>
          </ac:spMkLst>
        </pc:spChg>
      </pc:sldChg>
      <pc:sldChg chg="add del">
        <pc:chgData name="Stan Cox" userId="9376f276357bfffd" providerId="LiveId" clId="{C352F3FD-6BDD-45DF-8A01-4432CB06FDF4}" dt="2023-10-29T02:29:17.465" v="134305"/>
        <pc:sldMkLst>
          <pc:docMk/>
          <pc:sldMk cId="3418556765" sldId="583"/>
        </pc:sldMkLst>
      </pc:sldChg>
      <pc:sldChg chg="modSp add mod modShow modNotesTx">
        <pc:chgData name="Stan Cox" userId="9376f276357bfffd" providerId="LiveId" clId="{C352F3FD-6BDD-45DF-8A01-4432CB06FDF4}" dt="2023-11-11T23:36:04.127" v="137146" actId="729"/>
        <pc:sldMkLst>
          <pc:docMk/>
          <pc:sldMk cId="2670030066" sldId="584"/>
        </pc:sldMkLst>
        <pc:spChg chg="mod">
          <ac:chgData name="Stan Cox" userId="9376f276357bfffd" providerId="LiveId" clId="{C352F3FD-6BDD-45DF-8A01-4432CB06FDF4}" dt="2023-10-29T02:37:25.947" v="135289" actId="20577"/>
          <ac:spMkLst>
            <pc:docMk/>
            <pc:sldMk cId="2670030066" sldId="584"/>
            <ac:spMk id="3" creationId="{1F7EB542-559F-5403-E167-1D692A123C21}"/>
          </ac:spMkLst>
        </pc:spChg>
      </pc:sldChg>
      <pc:sldChg chg="modSp add mod modShow modNotesTx">
        <pc:chgData name="Stan Cox" userId="9376f276357bfffd" providerId="LiveId" clId="{C352F3FD-6BDD-45DF-8A01-4432CB06FDF4}" dt="2023-12-16T00:42:53.213" v="140894" actId="729"/>
        <pc:sldMkLst>
          <pc:docMk/>
          <pc:sldMk cId="526602055" sldId="585"/>
        </pc:sldMkLst>
        <pc:spChg chg="mod">
          <ac:chgData name="Stan Cox" userId="9376f276357bfffd" providerId="LiveId" clId="{C352F3FD-6BDD-45DF-8A01-4432CB06FDF4}" dt="2023-11-11T23:17:50.755" v="135321" actId="20577"/>
          <ac:spMkLst>
            <pc:docMk/>
            <pc:sldMk cId="526602055" sldId="585"/>
            <ac:spMk id="2" creationId="{8B64E250-4FC0-A6AC-BE4E-F1C3BE832CA1}"/>
          </ac:spMkLst>
        </pc:spChg>
        <pc:spChg chg="mod">
          <ac:chgData name="Stan Cox" userId="9376f276357bfffd" providerId="LiveId" clId="{C352F3FD-6BDD-45DF-8A01-4432CB06FDF4}" dt="2023-11-11T23:20:01.413" v="135770" actId="20577"/>
          <ac:spMkLst>
            <pc:docMk/>
            <pc:sldMk cId="526602055" sldId="585"/>
            <ac:spMk id="3" creationId="{1F7EB542-559F-5403-E167-1D692A123C21}"/>
          </ac:spMkLst>
        </pc:spChg>
      </pc:sldChg>
      <pc:sldChg chg="modSp add mod modShow modNotesTx">
        <pc:chgData name="Stan Cox" userId="9376f276357bfffd" providerId="LiveId" clId="{C352F3FD-6BDD-45DF-8A01-4432CB06FDF4}" dt="2023-12-16T00:42:53.213" v="140894" actId="729"/>
        <pc:sldMkLst>
          <pc:docMk/>
          <pc:sldMk cId="711012461" sldId="586"/>
        </pc:sldMkLst>
        <pc:spChg chg="mod">
          <ac:chgData name="Stan Cox" userId="9376f276357bfffd" providerId="LiveId" clId="{C352F3FD-6BDD-45DF-8A01-4432CB06FDF4}" dt="2023-11-11T23:24:24.496" v="136165" actId="6549"/>
          <ac:spMkLst>
            <pc:docMk/>
            <pc:sldMk cId="711012461" sldId="586"/>
            <ac:spMk id="2" creationId="{8B64E250-4FC0-A6AC-BE4E-F1C3BE832CA1}"/>
          </ac:spMkLst>
        </pc:spChg>
        <pc:spChg chg="mod">
          <ac:chgData name="Stan Cox" userId="9376f276357bfffd" providerId="LiveId" clId="{C352F3FD-6BDD-45DF-8A01-4432CB06FDF4}" dt="2023-11-11T23:24:13.043" v="136163" actId="20577"/>
          <ac:spMkLst>
            <pc:docMk/>
            <pc:sldMk cId="711012461" sldId="586"/>
            <ac:spMk id="3" creationId="{1F7EB542-559F-5403-E167-1D692A123C21}"/>
          </ac:spMkLst>
        </pc:spChg>
      </pc:sldChg>
      <pc:sldChg chg="add del">
        <pc:chgData name="Stan Cox" userId="9376f276357bfffd" providerId="LiveId" clId="{C352F3FD-6BDD-45DF-8A01-4432CB06FDF4}" dt="2023-11-11T23:22:09.642" v="135800"/>
        <pc:sldMkLst>
          <pc:docMk/>
          <pc:sldMk cId="1987554630" sldId="586"/>
        </pc:sldMkLst>
      </pc:sldChg>
      <pc:sldChg chg="modSp add del mod modShow">
        <pc:chgData name="Stan Cox" userId="9376f276357bfffd" providerId="LiveId" clId="{C352F3FD-6BDD-45DF-8A01-4432CB06FDF4}" dt="2023-11-11T23:21:59.690" v="135798" actId="47"/>
        <pc:sldMkLst>
          <pc:docMk/>
          <pc:sldMk cId="2628148138" sldId="586"/>
        </pc:sldMkLst>
        <pc:spChg chg="mod">
          <ac:chgData name="Stan Cox" userId="9376f276357bfffd" providerId="LiveId" clId="{C352F3FD-6BDD-45DF-8A01-4432CB06FDF4}" dt="2023-11-11T23:21:22.866" v="135787" actId="20577"/>
          <ac:spMkLst>
            <pc:docMk/>
            <pc:sldMk cId="2628148138" sldId="586"/>
            <ac:spMk id="2" creationId="{8B64E250-4FC0-A6AC-BE4E-F1C3BE832CA1}"/>
          </ac:spMkLst>
        </pc:spChg>
        <pc:spChg chg="mod">
          <ac:chgData name="Stan Cox" userId="9376f276357bfffd" providerId="LiveId" clId="{C352F3FD-6BDD-45DF-8A01-4432CB06FDF4}" dt="2023-11-11T23:21:31.041" v="135797" actId="20577"/>
          <ac:spMkLst>
            <pc:docMk/>
            <pc:sldMk cId="2628148138" sldId="586"/>
            <ac:spMk id="3" creationId="{1F7EB542-559F-5403-E167-1D692A123C21}"/>
          </ac:spMkLst>
        </pc:spChg>
      </pc:sldChg>
      <pc:sldChg chg="add del">
        <pc:chgData name="Stan Cox" userId="9376f276357bfffd" providerId="LiveId" clId="{C352F3FD-6BDD-45DF-8A01-4432CB06FDF4}" dt="2023-11-11T23:21:14.885" v="135783"/>
        <pc:sldMkLst>
          <pc:docMk/>
          <pc:sldMk cId="2792690858" sldId="586"/>
        </pc:sldMkLst>
      </pc:sldChg>
      <pc:sldChg chg="add del">
        <pc:chgData name="Stan Cox" userId="9376f276357bfffd" providerId="LiveId" clId="{C352F3FD-6BDD-45DF-8A01-4432CB06FDF4}" dt="2023-11-11T23:25:22.768" v="136173"/>
        <pc:sldMkLst>
          <pc:docMk/>
          <pc:sldMk cId="1423685573" sldId="587"/>
        </pc:sldMkLst>
      </pc:sldChg>
      <pc:sldChg chg="modSp add mod modShow modNotesTx">
        <pc:chgData name="Stan Cox" userId="9376f276357bfffd" providerId="LiveId" clId="{C352F3FD-6BDD-45DF-8A01-4432CB06FDF4}" dt="2023-12-16T00:42:53.213" v="140894" actId="729"/>
        <pc:sldMkLst>
          <pc:docMk/>
          <pc:sldMk cId="1783688059" sldId="587"/>
        </pc:sldMkLst>
        <pc:spChg chg="mod">
          <ac:chgData name="Stan Cox" userId="9376f276357bfffd" providerId="LiveId" clId="{C352F3FD-6BDD-45DF-8A01-4432CB06FDF4}" dt="2023-11-11T23:25:28.267" v="136176" actId="20577"/>
          <ac:spMkLst>
            <pc:docMk/>
            <pc:sldMk cId="1783688059" sldId="587"/>
            <ac:spMk id="2" creationId="{8B64E250-4FC0-A6AC-BE4E-F1C3BE832CA1}"/>
          </ac:spMkLst>
        </pc:spChg>
        <pc:spChg chg="mod">
          <ac:chgData name="Stan Cox" userId="9376f276357bfffd" providerId="LiveId" clId="{C352F3FD-6BDD-45DF-8A01-4432CB06FDF4}" dt="2023-11-11T23:28:05.703" v="136558" actId="20577"/>
          <ac:spMkLst>
            <pc:docMk/>
            <pc:sldMk cId="1783688059" sldId="587"/>
            <ac:spMk id="3" creationId="{1F7EB542-559F-5403-E167-1D692A123C21}"/>
          </ac:spMkLst>
        </pc:spChg>
      </pc:sldChg>
      <pc:sldChg chg="modSp add mod modAnim modShow modNotesTx">
        <pc:chgData name="Stan Cox" userId="9376f276357bfffd" providerId="LiveId" clId="{C352F3FD-6BDD-45DF-8A01-4432CB06FDF4}" dt="2023-12-16T00:42:53.213" v="140894" actId="729"/>
        <pc:sldMkLst>
          <pc:docMk/>
          <pc:sldMk cId="3508015656" sldId="588"/>
        </pc:sldMkLst>
        <pc:spChg chg="mod">
          <ac:chgData name="Stan Cox" userId="9376f276357bfffd" providerId="LiveId" clId="{C352F3FD-6BDD-45DF-8A01-4432CB06FDF4}" dt="2023-11-11T23:29:51.475" v="136589" actId="20577"/>
          <ac:spMkLst>
            <pc:docMk/>
            <pc:sldMk cId="3508015656" sldId="588"/>
            <ac:spMk id="2" creationId="{8B64E250-4FC0-A6AC-BE4E-F1C3BE832CA1}"/>
          </ac:spMkLst>
        </pc:spChg>
        <pc:spChg chg="mod">
          <ac:chgData name="Stan Cox" userId="9376f276357bfffd" providerId="LiveId" clId="{C352F3FD-6BDD-45DF-8A01-4432CB06FDF4}" dt="2023-11-11T23:34:04.370" v="137077" actId="20577"/>
          <ac:spMkLst>
            <pc:docMk/>
            <pc:sldMk cId="3508015656" sldId="588"/>
            <ac:spMk id="3" creationId="{1F7EB542-559F-5403-E167-1D692A123C21}"/>
          </ac:spMkLst>
        </pc:spChg>
      </pc:sldChg>
      <pc:sldChg chg="add del">
        <pc:chgData name="Stan Cox" userId="9376f276357bfffd" providerId="LiveId" clId="{C352F3FD-6BDD-45DF-8A01-4432CB06FDF4}" dt="2023-11-11T23:29:29.742" v="136585"/>
        <pc:sldMkLst>
          <pc:docMk/>
          <pc:sldMk cId="4175916071" sldId="588"/>
        </pc:sldMkLst>
      </pc:sldChg>
      <pc:sldChg chg="add del">
        <pc:chgData name="Stan Cox" userId="9376f276357bfffd" providerId="LiveId" clId="{C352F3FD-6BDD-45DF-8A01-4432CB06FDF4}" dt="2023-11-11T23:35:38.168" v="137141"/>
        <pc:sldMkLst>
          <pc:docMk/>
          <pc:sldMk cId="2007499350" sldId="589"/>
        </pc:sldMkLst>
      </pc:sldChg>
      <pc:sldChg chg="modSp add mod modShow modNotesTx">
        <pc:chgData name="Stan Cox" userId="9376f276357bfffd" providerId="LiveId" clId="{C352F3FD-6BDD-45DF-8A01-4432CB06FDF4}" dt="2023-12-16T00:42:53.213" v="140894" actId="729"/>
        <pc:sldMkLst>
          <pc:docMk/>
          <pc:sldMk cId="3367728469" sldId="589"/>
        </pc:sldMkLst>
        <pc:spChg chg="mod">
          <ac:chgData name="Stan Cox" userId="9376f276357bfffd" providerId="LiveId" clId="{C352F3FD-6BDD-45DF-8A01-4432CB06FDF4}" dt="2023-11-11T23:40:48.118" v="137478" actId="20577"/>
          <ac:spMkLst>
            <pc:docMk/>
            <pc:sldMk cId="3367728469" sldId="589"/>
            <ac:spMk id="3" creationId="{1F7EB542-559F-5403-E167-1D692A123C21}"/>
          </ac:spMkLst>
        </pc:spChg>
      </pc:sldChg>
      <pc:sldChg chg="add del">
        <pc:chgData name="Stan Cox" userId="9376f276357bfffd" providerId="LiveId" clId="{C352F3FD-6BDD-45DF-8A01-4432CB06FDF4}" dt="2023-11-11T23:35:44.798" v="137144"/>
        <pc:sldMkLst>
          <pc:docMk/>
          <pc:sldMk cId="2855710817" sldId="590"/>
        </pc:sldMkLst>
      </pc:sldChg>
      <pc:sldChg chg="modSp add mod modShow modNotesTx">
        <pc:chgData name="Stan Cox" userId="9376f276357bfffd" providerId="LiveId" clId="{C352F3FD-6BDD-45DF-8A01-4432CB06FDF4}" dt="2023-12-16T00:42:53.213" v="140894" actId="729"/>
        <pc:sldMkLst>
          <pc:docMk/>
          <pc:sldMk cId="2977280646" sldId="590"/>
        </pc:sldMkLst>
        <pc:spChg chg="mod">
          <ac:chgData name="Stan Cox" userId="9376f276357bfffd" providerId="LiveId" clId="{C352F3FD-6BDD-45DF-8A01-4432CB06FDF4}" dt="2023-11-11T23:55:41.453" v="138258" actId="20577"/>
          <ac:spMkLst>
            <pc:docMk/>
            <pc:sldMk cId="2977280646" sldId="590"/>
            <ac:spMk id="3" creationId="{1F7EB542-559F-5403-E167-1D692A123C21}"/>
          </ac:spMkLst>
        </pc:spChg>
      </pc:sldChg>
      <pc:sldChg chg="modSp add mod modShow">
        <pc:chgData name="Stan Cox" userId="9376f276357bfffd" providerId="LiveId" clId="{C352F3FD-6BDD-45DF-8A01-4432CB06FDF4}" dt="2023-12-16T00:10:53.371" v="138533" actId="20577"/>
        <pc:sldMkLst>
          <pc:docMk/>
          <pc:sldMk cId="1818162217" sldId="591"/>
        </pc:sldMkLst>
        <pc:spChg chg="mod">
          <ac:chgData name="Stan Cox" userId="9376f276357bfffd" providerId="LiveId" clId="{C352F3FD-6BDD-45DF-8A01-4432CB06FDF4}" dt="2023-12-16T00:09:28.141" v="138297" actId="20577"/>
          <ac:spMkLst>
            <pc:docMk/>
            <pc:sldMk cId="1818162217" sldId="591"/>
            <ac:spMk id="2" creationId="{8B64E250-4FC0-A6AC-BE4E-F1C3BE832CA1}"/>
          </ac:spMkLst>
        </pc:spChg>
        <pc:spChg chg="mod">
          <ac:chgData name="Stan Cox" userId="9376f276357bfffd" providerId="LiveId" clId="{C352F3FD-6BDD-45DF-8A01-4432CB06FDF4}" dt="2023-12-16T00:10:53.371" v="138533" actId="20577"/>
          <ac:spMkLst>
            <pc:docMk/>
            <pc:sldMk cId="1818162217" sldId="591"/>
            <ac:spMk id="3" creationId="{1F7EB542-559F-5403-E167-1D692A123C21}"/>
          </ac:spMkLst>
        </pc:spChg>
      </pc:sldChg>
      <pc:sldChg chg="modSp add mod modShow modNotesTx">
        <pc:chgData name="Stan Cox" userId="9376f276357bfffd" providerId="LiveId" clId="{C352F3FD-6BDD-45DF-8A01-4432CB06FDF4}" dt="2023-12-23T18:26:57.595" v="148325" actId="729"/>
        <pc:sldMkLst>
          <pc:docMk/>
          <pc:sldMk cId="2340840267" sldId="592"/>
        </pc:sldMkLst>
        <pc:spChg chg="mod">
          <ac:chgData name="Stan Cox" userId="9376f276357bfffd" providerId="LiveId" clId="{C352F3FD-6BDD-45DF-8A01-4432CB06FDF4}" dt="2023-12-16T00:11:15.591" v="138536" actId="20577"/>
          <ac:spMkLst>
            <pc:docMk/>
            <pc:sldMk cId="2340840267" sldId="592"/>
            <ac:spMk id="2" creationId="{8B64E250-4FC0-A6AC-BE4E-F1C3BE832CA1}"/>
          </ac:spMkLst>
        </pc:spChg>
        <pc:spChg chg="mod">
          <ac:chgData name="Stan Cox" userId="9376f276357bfffd" providerId="LiveId" clId="{C352F3FD-6BDD-45DF-8A01-4432CB06FDF4}" dt="2023-12-16T00:14:34.402" v="139007" actId="20577"/>
          <ac:spMkLst>
            <pc:docMk/>
            <pc:sldMk cId="2340840267" sldId="592"/>
            <ac:spMk id="3" creationId="{1F7EB542-559F-5403-E167-1D692A123C21}"/>
          </ac:spMkLst>
        </pc:spChg>
      </pc:sldChg>
      <pc:sldChg chg="modSp add mod modShow modNotesTx">
        <pc:chgData name="Stan Cox" userId="9376f276357bfffd" providerId="LiveId" clId="{C352F3FD-6BDD-45DF-8A01-4432CB06FDF4}" dt="2023-12-23T18:26:57.595" v="148325" actId="729"/>
        <pc:sldMkLst>
          <pc:docMk/>
          <pc:sldMk cId="1933136089" sldId="593"/>
        </pc:sldMkLst>
        <pc:spChg chg="mod">
          <ac:chgData name="Stan Cox" userId="9376f276357bfffd" providerId="LiveId" clId="{C352F3FD-6BDD-45DF-8A01-4432CB06FDF4}" dt="2023-12-16T00:15:00.471" v="139009" actId="20577"/>
          <ac:spMkLst>
            <pc:docMk/>
            <pc:sldMk cId="1933136089" sldId="593"/>
            <ac:spMk id="2" creationId="{8B64E250-4FC0-A6AC-BE4E-F1C3BE832CA1}"/>
          </ac:spMkLst>
        </pc:spChg>
        <pc:spChg chg="mod">
          <ac:chgData name="Stan Cox" userId="9376f276357bfffd" providerId="LiveId" clId="{C352F3FD-6BDD-45DF-8A01-4432CB06FDF4}" dt="2023-12-16T00:17:26.399" v="139420" actId="20577"/>
          <ac:spMkLst>
            <pc:docMk/>
            <pc:sldMk cId="1933136089" sldId="593"/>
            <ac:spMk id="3" creationId="{1F7EB542-559F-5403-E167-1D692A123C21}"/>
          </ac:spMkLst>
        </pc:spChg>
      </pc:sldChg>
      <pc:sldChg chg="modSp add mod modShow modNotesTx">
        <pc:chgData name="Stan Cox" userId="9376f276357bfffd" providerId="LiveId" clId="{C352F3FD-6BDD-45DF-8A01-4432CB06FDF4}" dt="2023-12-23T18:26:57.595" v="148325" actId="729"/>
        <pc:sldMkLst>
          <pc:docMk/>
          <pc:sldMk cId="3998758625" sldId="594"/>
        </pc:sldMkLst>
        <pc:spChg chg="mod">
          <ac:chgData name="Stan Cox" userId="9376f276357bfffd" providerId="LiveId" clId="{C352F3FD-6BDD-45DF-8A01-4432CB06FDF4}" dt="2023-12-16T00:20:06.515" v="139698" actId="6549"/>
          <ac:spMkLst>
            <pc:docMk/>
            <pc:sldMk cId="3998758625" sldId="594"/>
            <ac:spMk id="3" creationId="{1F7EB542-559F-5403-E167-1D692A123C21}"/>
          </ac:spMkLst>
        </pc:spChg>
      </pc:sldChg>
      <pc:sldChg chg="modSp add mod modShow modNotesTx">
        <pc:chgData name="Stan Cox" userId="9376f276357bfffd" providerId="LiveId" clId="{C352F3FD-6BDD-45DF-8A01-4432CB06FDF4}" dt="2023-12-23T18:26:57.595" v="148325" actId="729"/>
        <pc:sldMkLst>
          <pc:docMk/>
          <pc:sldMk cId="4139499476" sldId="595"/>
        </pc:sldMkLst>
        <pc:spChg chg="mod">
          <ac:chgData name="Stan Cox" userId="9376f276357bfffd" providerId="LiveId" clId="{C352F3FD-6BDD-45DF-8A01-4432CB06FDF4}" dt="2023-12-16T01:05:24.916" v="142398" actId="114"/>
          <ac:spMkLst>
            <pc:docMk/>
            <pc:sldMk cId="4139499476" sldId="595"/>
            <ac:spMk id="3" creationId="{1F7EB542-559F-5403-E167-1D692A123C21}"/>
          </ac:spMkLst>
        </pc:spChg>
      </pc:sldChg>
      <pc:sldChg chg="modSp add mod modShow modNotesTx">
        <pc:chgData name="Stan Cox" userId="9376f276357bfffd" providerId="LiveId" clId="{C352F3FD-6BDD-45DF-8A01-4432CB06FDF4}" dt="2023-12-23T18:26:57.595" v="148325" actId="729"/>
        <pc:sldMkLst>
          <pc:docMk/>
          <pc:sldMk cId="43171541" sldId="596"/>
        </pc:sldMkLst>
        <pc:spChg chg="mod">
          <ac:chgData name="Stan Cox" userId="9376f276357bfffd" providerId="LiveId" clId="{C352F3FD-6BDD-45DF-8A01-4432CB06FDF4}" dt="2023-12-16T00:25:40.329" v="140100" actId="20577"/>
          <ac:spMkLst>
            <pc:docMk/>
            <pc:sldMk cId="43171541" sldId="596"/>
            <ac:spMk id="2" creationId="{8B64E250-4FC0-A6AC-BE4E-F1C3BE832CA1}"/>
          </ac:spMkLst>
        </pc:spChg>
        <pc:spChg chg="mod">
          <ac:chgData name="Stan Cox" userId="9376f276357bfffd" providerId="LiveId" clId="{C352F3FD-6BDD-45DF-8A01-4432CB06FDF4}" dt="2023-12-16T02:23:15.285" v="144100" actId="20577"/>
          <ac:spMkLst>
            <pc:docMk/>
            <pc:sldMk cId="43171541" sldId="596"/>
            <ac:spMk id="3" creationId="{1F7EB542-559F-5403-E167-1D692A123C21}"/>
          </ac:spMkLst>
        </pc:spChg>
      </pc:sldChg>
      <pc:sldChg chg="add del">
        <pc:chgData name="Stan Cox" userId="9376f276357bfffd" providerId="LiveId" clId="{C352F3FD-6BDD-45DF-8A01-4432CB06FDF4}" dt="2023-12-16T00:25:30.999" v="140098"/>
        <pc:sldMkLst>
          <pc:docMk/>
          <pc:sldMk cId="2947344762" sldId="596"/>
        </pc:sldMkLst>
      </pc:sldChg>
      <pc:sldChg chg="modSp add mod modAnim modShow modNotesTx">
        <pc:chgData name="Stan Cox" userId="9376f276357bfffd" providerId="LiveId" clId="{C352F3FD-6BDD-45DF-8A01-4432CB06FDF4}" dt="2023-12-23T18:26:57.595" v="148325" actId="729"/>
        <pc:sldMkLst>
          <pc:docMk/>
          <pc:sldMk cId="1762443493" sldId="597"/>
        </pc:sldMkLst>
        <pc:spChg chg="mod">
          <ac:chgData name="Stan Cox" userId="9376f276357bfffd" providerId="LiveId" clId="{C352F3FD-6BDD-45DF-8A01-4432CB06FDF4}" dt="2023-12-16T00:27:46.952" v="140299" actId="20577"/>
          <ac:spMkLst>
            <pc:docMk/>
            <pc:sldMk cId="1762443493" sldId="597"/>
            <ac:spMk id="2" creationId="{8B64E250-4FC0-A6AC-BE4E-F1C3BE832CA1}"/>
          </ac:spMkLst>
        </pc:spChg>
        <pc:spChg chg="mod">
          <ac:chgData name="Stan Cox" userId="9376f276357bfffd" providerId="LiveId" clId="{C352F3FD-6BDD-45DF-8A01-4432CB06FDF4}" dt="2023-12-16T00:40:03.070" v="140761" actId="1035"/>
          <ac:spMkLst>
            <pc:docMk/>
            <pc:sldMk cId="1762443493" sldId="597"/>
            <ac:spMk id="3" creationId="{1F7EB542-559F-5403-E167-1D692A123C21}"/>
          </ac:spMkLst>
        </pc:spChg>
      </pc:sldChg>
      <pc:sldChg chg="modSp add mod modShow modNotesTx">
        <pc:chgData name="Stan Cox" userId="9376f276357bfffd" providerId="LiveId" clId="{C352F3FD-6BDD-45DF-8A01-4432CB06FDF4}" dt="2023-12-23T18:26:57.595" v="148325" actId="729"/>
        <pc:sldMkLst>
          <pc:docMk/>
          <pc:sldMk cId="3436687390" sldId="598"/>
        </pc:sldMkLst>
        <pc:spChg chg="mod">
          <ac:chgData name="Stan Cox" userId="9376f276357bfffd" providerId="LiveId" clId="{C352F3FD-6BDD-45DF-8A01-4432CB06FDF4}" dt="2023-12-16T02:28:07.322" v="144639" actId="20577"/>
          <ac:spMkLst>
            <pc:docMk/>
            <pc:sldMk cId="3436687390" sldId="598"/>
            <ac:spMk id="3" creationId="{1F7EB542-559F-5403-E167-1D692A123C21}"/>
          </ac:spMkLst>
        </pc:spChg>
      </pc:sldChg>
      <pc:sldChg chg="modSp add mod modShow modNotesTx">
        <pc:chgData name="Stan Cox" userId="9376f276357bfffd" providerId="LiveId" clId="{C352F3FD-6BDD-45DF-8A01-4432CB06FDF4}" dt="2023-12-31T05:10:27.304" v="148746" actId="729"/>
        <pc:sldMkLst>
          <pc:docMk/>
          <pc:sldMk cId="2451869226" sldId="599"/>
        </pc:sldMkLst>
        <pc:spChg chg="mod">
          <ac:chgData name="Stan Cox" userId="9376f276357bfffd" providerId="LiveId" clId="{C352F3FD-6BDD-45DF-8A01-4432CB06FDF4}" dt="2023-12-23T17:44:28.023" v="145270" actId="20577"/>
          <ac:spMkLst>
            <pc:docMk/>
            <pc:sldMk cId="2451869226" sldId="599"/>
            <ac:spMk id="2" creationId="{8B64E250-4FC0-A6AC-BE4E-F1C3BE832CA1}"/>
          </ac:spMkLst>
        </pc:spChg>
        <pc:spChg chg="mod">
          <ac:chgData name="Stan Cox" userId="9376f276357bfffd" providerId="LiveId" clId="{C352F3FD-6BDD-45DF-8A01-4432CB06FDF4}" dt="2023-12-23T17:46:13.555" v="145639" actId="20577"/>
          <ac:spMkLst>
            <pc:docMk/>
            <pc:sldMk cId="2451869226" sldId="599"/>
            <ac:spMk id="3" creationId="{1F7EB542-559F-5403-E167-1D692A123C21}"/>
          </ac:spMkLst>
        </pc:spChg>
      </pc:sldChg>
      <pc:sldChg chg="modSp add mod modShow modNotesTx">
        <pc:chgData name="Stan Cox" userId="9376f276357bfffd" providerId="LiveId" clId="{C352F3FD-6BDD-45DF-8A01-4432CB06FDF4}" dt="2023-12-31T05:34:47.407" v="151285" actId="729"/>
        <pc:sldMkLst>
          <pc:docMk/>
          <pc:sldMk cId="2040344379" sldId="600"/>
        </pc:sldMkLst>
        <pc:spChg chg="mod">
          <ac:chgData name="Stan Cox" userId="9376f276357bfffd" providerId="LiveId" clId="{C352F3FD-6BDD-45DF-8A01-4432CB06FDF4}" dt="2023-12-23T17:59:28.050" v="146130" actId="20577"/>
          <ac:spMkLst>
            <pc:docMk/>
            <pc:sldMk cId="2040344379" sldId="600"/>
            <ac:spMk id="2" creationId="{8B64E250-4FC0-A6AC-BE4E-F1C3BE832CA1}"/>
          </ac:spMkLst>
        </pc:spChg>
        <pc:spChg chg="mod">
          <ac:chgData name="Stan Cox" userId="9376f276357bfffd" providerId="LiveId" clId="{C352F3FD-6BDD-45DF-8A01-4432CB06FDF4}" dt="2023-12-23T17:58:09.247" v="146127" actId="20577"/>
          <ac:spMkLst>
            <pc:docMk/>
            <pc:sldMk cId="2040344379" sldId="600"/>
            <ac:spMk id="3" creationId="{1F7EB542-559F-5403-E167-1D692A123C21}"/>
          </ac:spMkLst>
        </pc:spChg>
      </pc:sldChg>
      <pc:sldChg chg="modSp add mod modShow modNotesTx">
        <pc:chgData name="Stan Cox" userId="9376f276357bfffd" providerId="LiveId" clId="{C352F3FD-6BDD-45DF-8A01-4432CB06FDF4}" dt="2023-12-31T05:34:47.407" v="151285" actId="729"/>
        <pc:sldMkLst>
          <pc:docMk/>
          <pc:sldMk cId="819532611" sldId="601"/>
        </pc:sldMkLst>
        <pc:spChg chg="mod">
          <ac:chgData name="Stan Cox" userId="9376f276357bfffd" providerId="LiveId" clId="{C352F3FD-6BDD-45DF-8A01-4432CB06FDF4}" dt="2023-12-23T17:59:22.003" v="146129" actId="20577"/>
          <ac:spMkLst>
            <pc:docMk/>
            <pc:sldMk cId="819532611" sldId="601"/>
            <ac:spMk id="2" creationId="{8B64E250-4FC0-A6AC-BE4E-F1C3BE832CA1}"/>
          </ac:spMkLst>
        </pc:spChg>
        <pc:spChg chg="mod">
          <ac:chgData name="Stan Cox" userId="9376f276357bfffd" providerId="LiveId" clId="{C352F3FD-6BDD-45DF-8A01-4432CB06FDF4}" dt="2023-12-23T18:02:11.086" v="146501" actId="20577"/>
          <ac:spMkLst>
            <pc:docMk/>
            <pc:sldMk cId="819532611" sldId="601"/>
            <ac:spMk id="3" creationId="{1F7EB542-559F-5403-E167-1D692A123C21}"/>
          </ac:spMkLst>
        </pc:spChg>
      </pc:sldChg>
      <pc:sldChg chg="modSp add mod modShow modNotesTx">
        <pc:chgData name="Stan Cox" userId="9376f276357bfffd" providerId="LiveId" clId="{C352F3FD-6BDD-45DF-8A01-4432CB06FDF4}" dt="2023-12-31T05:34:47.407" v="151285" actId="729"/>
        <pc:sldMkLst>
          <pc:docMk/>
          <pc:sldMk cId="380841157" sldId="602"/>
        </pc:sldMkLst>
        <pc:spChg chg="mod">
          <ac:chgData name="Stan Cox" userId="9376f276357bfffd" providerId="LiveId" clId="{C352F3FD-6BDD-45DF-8A01-4432CB06FDF4}" dt="2023-12-23T18:05:42.084" v="146552" actId="20577"/>
          <ac:spMkLst>
            <pc:docMk/>
            <pc:sldMk cId="380841157" sldId="602"/>
            <ac:spMk id="2" creationId="{8B64E250-4FC0-A6AC-BE4E-F1C3BE832CA1}"/>
          </ac:spMkLst>
        </pc:spChg>
        <pc:spChg chg="mod">
          <ac:chgData name="Stan Cox" userId="9376f276357bfffd" providerId="LiveId" clId="{C352F3FD-6BDD-45DF-8A01-4432CB06FDF4}" dt="2023-12-23T18:07:42.972" v="146885" actId="20577"/>
          <ac:spMkLst>
            <pc:docMk/>
            <pc:sldMk cId="380841157" sldId="602"/>
            <ac:spMk id="3" creationId="{1F7EB542-559F-5403-E167-1D692A123C21}"/>
          </ac:spMkLst>
        </pc:spChg>
      </pc:sldChg>
      <pc:sldChg chg="modSp add mod modShow modNotesTx">
        <pc:chgData name="Stan Cox" userId="9376f276357bfffd" providerId="LiveId" clId="{C352F3FD-6BDD-45DF-8A01-4432CB06FDF4}" dt="2023-12-31T05:34:47.407" v="151285" actId="729"/>
        <pc:sldMkLst>
          <pc:docMk/>
          <pc:sldMk cId="2430580265" sldId="603"/>
        </pc:sldMkLst>
        <pc:spChg chg="mod">
          <ac:chgData name="Stan Cox" userId="9376f276357bfffd" providerId="LiveId" clId="{C352F3FD-6BDD-45DF-8A01-4432CB06FDF4}" dt="2023-12-23T18:10:45.849" v="146894" actId="20577"/>
          <ac:spMkLst>
            <pc:docMk/>
            <pc:sldMk cId="2430580265" sldId="603"/>
            <ac:spMk id="2" creationId="{8B64E250-4FC0-A6AC-BE4E-F1C3BE832CA1}"/>
          </ac:spMkLst>
        </pc:spChg>
        <pc:spChg chg="mod">
          <ac:chgData name="Stan Cox" userId="9376f276357bfffd" providerId="LiveId" clId="{C352F3FD-6BDD-45DF-8A01-4432CB06FDF4}" dt="2023-12-23T18:14:15.072" v="147362" actId="114"/>
          <ac:spMkLst>
            <pc:docMk/>
            <pc:sldMk cId="2430580265" sldId="603"/>
            <ac:spMk id="3" creationId="{1F7EB542-559F-5403-E167-1D692A123C21}"/>
          </ac:spMkLst>
        </pc:spChg>
      </pc:sldChg>
      <pc:sldChg chg="modSp add mod modShow modNotesTx">
        <pc:chgData name="Stan Cox" userId="9376f276357bfffd" providerId="LiveId" clId="{C352F3FD-6BDD-45DF-8A01-4432CB06FDF4}" dt="2023-12-31T05:34:47.407" v="151285" actId="729"/>
        <pc:sldMkLst>
          <pc:docMk/>
          <pc:sldMk cId="2557903867" sldId="604"/>
        </pc:sldMkLst>
        <pc:spChg chg="mod">
          <ac:chgData name="Stan Cox" userId="9376f276357bfffd" providerId="LiveId" clId="{C352F3FD-6BDD-45DF-8A01-4432CB06FDF4}" dt="2023-12-23T18:21:38.003" v="147814" actId="20577"/>
          <ac:spMkLst>
            <pc:docMk/>
            <pc:sldMk cId="2557903867" sldId="604"/>
            <ac:spMk id="3" creationId="{1F7EB542-559F-5403-E167-1D692A123C21}"/>
          </ac:spMkLst>
        </pc:spChg>
      </pc:sldChg>
      <pc:sldChg chg="modSp add mod modShow modNotesTx">
        <pc:chgData name="Stan Cox" userId="9376f276357bfffd" providerId="LiveId" clId="{C352F3FD-6BDD-45DF-8A01-4432CB06FDF4}" dt="2023-12-31T05:34:47.407" v="151285" actId="729"/>
        <pc:sldMkLst>
          <pc:docMk/>
          <pc:sldMk cId="1622447898" sldId="605"/>
        </pc:sldMkLst>
        <pc:spChg chg="mod">
          <ac:chgData name="Stan Cox" userId="9376f276357bfffd" providerId="LiveId" clId="{C352F3FD-6BDD-45DF-8A01-4432CB06FDF4}" dt="2023-12-23T18:25:50.288" v="148299" actId="20577"/>
          <ac:spMkLst>
            <pc:docMk/>
            <pc:sldMk cId="1622447898" sldId="605"/>
            <ac:spMk id="3" creationId="{1F7EB542-559F-5403-E167-1D692A123C21}"/>
          </ac:spMkLst>
        </pc:spChg>
      </pc:sldChg>
      <pc:sldChg chg="modSp add mod modShow modNotesTx">
        <pc:chgData name="Stan Cox" userId="9376f276357bfffd" providerId="LiveId" clId="{C352F3FD-6BDD-45DF-8A01-4432CB06FDF4}" dt="2024-01-06T18:50:46.238" v="151288" actId="729"/>
        <pc:sldMkLst>
          <pc:docMk/>
          <pc:sldMk cId="3401430271" sldId="606"/>
        </pc:sldMkLst>
        <pc:spChg chg="mod">
          <ac:chgData name="Stan Cox" userId="9376f276357bfffd" providerId="LiveId" clId="{C352F3FD-6BDD-45DF-8A01-4432CB06FDF4}" dt="2023-12-31T05:05:34.627" v="148328" actId="20577"/>
          <ac:spMkLst>
            <pc:docMk/>
            <pc:sldMk cId="3401430271" sldId="606"/>
            <ac:spMk id="2" creationId="{8B64E250-4FC0-A6AC-BE4E-F1C3BE832CA1}"/>
          </ac:spMkLst>
        </pc:spChg>
        <pc:spChg chg="mod">
          <ac:chgData name="Stan Cox" userId="9376f276357bfffd" providerId="LiveId" clId="{C352F3FD-6BDD-45DF-8A01-4432CB06FDF4}" dt="2023-12-31T05:07:39.797" v="148730" actId="5793"/>
          <ac:spMkLst>
            <pc:docMk/>
            <pc:sldMk cId="3401430271" sldId="606"/>
            <ac:spMk id="3" creationId="{1F7EB542-559F-5403-E167-1D692A123C21}"/>
          </ac:spMkLst>
        </pc:spChg>
      </pc:sldChg>
      <pc:sldChg chg="modSp add mod modShow modNotesTx">
        <pc:chgData name="Stan Cox" userId="9376f276357bfffd" providerId="LiveId" clId="{C352F3FD-6BDD-45DF-8A01-4432CB06FDF4}" dt="2024-01-06T19:16:23.798" v="153904" actId="729"/>
        <pc:sldMkLst>
          <pc:docMk/>
          <pc:sldMk cId="2004590816" sldId="607"/>
        </pc:sldMkLst>
        <pc:spChg chg="mod">
          <ac:chgData name="Stan Cox" userId="9376f276357bfffd" providerId="LiveId" clId="{C352F3FD-6BDD-45DF-8A01-4432CB06FDF4}" dt="2023-12-31T05:10:43.066" v="148749" actId="20577"/>
          <ac:spMkLst>
            <pc:docMk/>
            <pc:sldMk cId="2004590816" sldId="607"/>
            <ac:spMk id="2" creationId="{8B64E250-4FC0-A6AC-BE4E-F1C3BE832CA1}"/>
          </ac:spMkLst>
        </pc:spChg>
        <pc:spChg chg="mod">
          <ac:chgData name="Stan Cox" userId="9376f276357bfffd" providerId="LiveId" clId="{C352F3FD-6BDD-45DF-8A01-4432CB06FDF4}" dt="2023-12-31T05:13:40.640" v="149151" actId="20577"/>
          <ac:spMkLst>
            <pc:docMk/>
            <pc:sldMk cId="2004590816" sldId="607"/>
            <ac:spMk id="3" creationId="{1F7EB542-559F-5403-E167-1D692A123C21}"/>
          </ac:spMkLst>
        </pc:spChg>
      </pc:sldChg>
      <pc:sldChg chg="modSp add mod modAnim modShow modNotesTx">
        <pc:chgData name="Stan Cox" userId="9376f276357bfffd" providerId="LiveId" clId="{C352F3FD-6BDD-45DF-8A01-4432CB06FDF4}" dt="2024-01-06T19:16:23.798" v="153904" actId="729"/>
        <pc:sldMkLst>
          <pc:docMk/>
          <pc:sldMk cId="946216284" sldId="608"/>
        </pc:sldMkLst>
        <pc:spChg chg="mod">
          <ac:chgData name="Stan Cox" userId="9376f276357bfffd" providerId="LiveId" clId="{C352F3FD-6BDD-45DF-8A01-4432CB06FDF4}" dt="2023-12-31T05:14:41.662" v="149160" actId="20577"/>
          <ac:spMkLst>
            <pc:docMk/>
            <pc:sldMk cId="946216284" sldId="608"/>
            <ac:spMk id="2" creationId="{8B64E250-4FC0-A6AC-BE4E-F1C3BE832CA1}"/>
          </ac:spMkLst>
        </pc:spChg>
        <pc:spChg chg="mod">
          <ac:chgData name="Stan Cox" userId="9376f276357bfffd" providerId="LiveId" clId="{C352F3FD-6BDD-45DF-8A01-4432CB06FDF4}" dt="2023-12-31T05:18:10.353" v="149709" actId="6549"/>
          <ac:spMkLst>
            <pc:docMk/>
            <pc:sldMk cId="946216284" sldId="608"/>
            <ac:spMk id="3" creationId="{1F7EB542-559F-5403-E167-1D692A123C21}"/>
          </ac:spMkLst>
        </pc:spChg>
      </pc:sldChg>
      <pc:sldChg chg="modSp add mod modShow modNotesTx">
        <pc:chgData name="Stan Cox" userId="9376f276357bfffd" providerId="LiveId" clId="{C352F3FD-6BDD-45DF-8A01-4432CB06FDF4}" dt="2024-01-06T19:16:23.798" v="153904" actId="729"/>
        <pc:sldMkLst>
          <pc:docMk/>
          <pc:sldMk cId="347196209" sldId="609"/>
        </pc:sldMkLst>
        <pc:spChg chg="mod">
          <ac:chgData name="Stan Cox" userId="9376f276357bfffd" providerId="LiveId" clId="{C352F3FD-6BDD-45DF-8A01-4432CB06FDF4}" dt="2023-12-31T05:20:52.103" v="149802" actId="20577"/>
          <ac:spMkLst>
            <pc:docMk/>
            <pc:sldMk cId="347196209" sldId="609"/>
            <ac:spMk id="2" creationId="{8B64E250-4FC0-A6AC-BE4E-F1C3BE832CA1}"/>
          </ac:spMkLst>
        </pc:spChg>
        <pc:spChg chg="mod">
          <ac:chgData name="Stan Cox" userId="9376f276357bfffd" providerId="LiveId" clId="{C352F3FD-6BDD-45DF-8A01-4432CB06FDF4}" dt="2023-12-31T05:24:04.253" v="150266" actId="20577"/>
          <ac:spMkLst>
            <pc:docMk/>
            <pc:sldMk cId="347196209" sldId="609"/>
            <ac:spMk id="3" creationId="{1F7EB542-559F-5403-E167-1D692A123C21}"/>
          </ac:spMkLst>
        </pc:spChg>
      </pc:sldChg>
      <pc:sldChg chg="modSp add del mod modShow modNotesTx">
        <pc:chgData name="Stan Cox" userId="9376f276357bfffd" providerId="LiveId" clId="{C352F3FD-6BDD-45DF-8A01-4432CB06FDF4}" dt="2024-01-06T19:16:23.798" v="153904" actId="729"/>
        <pc:sldMkLst>
          <pc:docMk/>
          <pc:sldMk cId="2790552732" sldId="610"/>
        </pc:sldMkLst>
        <pc:spChg chg="mod">
          <ac:chgData name="Stan Cox" userId="9376f276357bfffd" providerId="LiveId" clId="{C352F3FD-6BDD-45DF-8A01-4432CB06FDF4}" dt="2023-12-31T05:29:59.150" v="150769" actId="20577"/>
          <ac:spMkLst>
            <pc:docMk/>
            <pc:sldMk cId="2790552732" sldId="610"/>
            <ac:spMk id="3" creationId="{1F7EB542-559F-5403-E167-1D692A123C21}"/>
          </ac:spMkLst>
        </pc:spChg>
      </pc:sldChg>
      <pc:sldChg chg="modSp add mod modShow modNotesTx">
        <pc:chgData name="Stan Cox" userId="9376f276357bfffd" providerId="LiveId" clId="{C352F3FD-6BDD-45DF-8A01-4432CB06FDF4}" dt="2024-01-06T19:16:23.798" v="153904" actId="729"/>
        <pc:sldMkLst>
          <pc:docMk/>
          <pc:sldMk cId="2614700507" sldId="611"/>
        </pc:sldMkLst>
        <pc:spChg chg="mod">
          <ac:chgData name="Stan Cox" userId="9376f276357bfffd" providerId="LiveId" clId="{C352F3FD-6BDD-45DF-8A01-4432CB06FDF4}" dt="2023-12-31T05:33:27.177" v="151240" actId="20577"/>
          <ac:spMkLst>
            <pc:docMk/>
            <pc:sldMk cId="2614700507" sldId="611"/>
            <ac:spMk id="3" creationId="{1F7EB542-559F-5403-E167-1D692A123C21}"/>
          </ac:spMkLst>
        </pc:spChg>
      </pc:sldChg>
      <pc:sldChg chg="modSp add mod modShow modNotesTx">
        <pc:chgData name="Stan Cox" userId="9376f276357bfffd" providerId="LiveId" clId="{C352F3FD-6BDD-45DF-8A01-4432CB06FDF4}" dt="2024-01-12T18:19:37.176" v="156860" actId="729"/>
        <pc:sldMkLst>
          <pc:docMk/>
          <pc:sldMk cId="554781180" sldId="612"/>
        </pc:sldMkLst>
        <pc:spChg chg="mod">
          <ac:chgData name="Stan Cox" userId="9376f276357bfffd" providerId="LiveId" clId="{C352F3FD-6BDD-45DF-8A01-4432CB06FDF4}" dt="2024-01-06T18:50:49.969" v="151289" actId="20577"/>
          <ac:spMkLst>
            <pc:docMk/>
            <pc:sldMk cId="554781180" sldId="612"/>
            <ac:spMk id="2" creationId="{8B64E250-4FC0-A6AC-BE4E-F1C3BE832CA1}"/>
          </ac:spMkLst>
        </pc:spChg>
        <pc:spChg chg="mod">
          <ac:chgData name="Stan Cox" userId="9376f276357bfffd" providerId="LiveId" clId="{C352F3FD-6BDD-45DF-8A01-4432CB06FDF4}" dt="2024-01-06T18:52:19.982" v="151639" actId="20577"/>
          <ac:spMkLst>
            <pc:docMk/>
            <pc:sldMk cId="554781180" sldId="612"/>
            <ac:spMk id="3" creationId="{1F7EB542-559F-5403-E167-1D692A123C21}"/>
          </ac:spMkLst>
        </pc:spChg>
      </pc:sldChg>
      <pc:sldChg chg="modSp add mod modAnim modShow modNotesTx">
        <pc:chgData name="Stan Cox" userId="9376f276357bfffd" providerId="LiveId" clId="{C352F3FD-6BDD-45DF-8A01-4432CB06FDF4}" dt="2024-01-12T18:19:37.176" v="156860" actId="729"/>
        <pc:sldMkLst>
          <pc:docMk/>
          <pc:sldMk cId="2791676628" sldId="613"/>
        </pc:sldMkLst>
        <pc:spChg chg="mod">
          <ac:chgData name="Stan Cox" userId="9376f276357bfffd" providerId="LiveId" clId="{C352F3FD-6BDD-45DF-8A01-4432CB06FDF4}" dt="2024-01-06T18:53:09.880" v="151651" actId="20577"/>
          <ac:spMkLst>
            <pc:docMk/>
            <pc:sldMk cId="2791676628" sldId="613"/>
            <ac:spMk id="2" creationId="{8B64E250-4FC0-A6AC-BE4E-F1C3BE832CA1}"/>
          </ac:spMkLst>
        </pc:spChg>
        <pc:spChg chg="mod">
          <ac:chgData name="Stan Cox" userId="9376f276357bfffd" providerId="LiveId" clId="{C352F3FD-6BDD-45DF-8A01-4432CB06FDF4}" dt="2024-01-06T18:57:14.060" v="152165" actId="20577"/>
          <ac:spMkLst>
            <pc:docMk/>
            <pc:sldMk cId="2791676628" sldId="613"/>
            <ac:spMk id="3" creationId="{1F7EB542-559F-5403-E167-1D692A123C21}"/>
          </ac:spMkLst>
        </pc:spChg>
      </pc:sldChg>
      <pc:sldChg chg="modSp add mod modShow modNotesTx">
        <pc:chgData name="Stan Cox" userId="9376f276357bfffd" providerId="LiveId" clId="{C352F3FD-6BDD-45DF-8A01-4432CB06FDF4}" dt="2024-01-12T18:19:37.176" v="156860" actId="729"/>
        <pc:sldMkLst>
          <pc:docMk/>
          <pc:sldMk cId="3282040843" sldId="614"/>
        </pc:sldMkLst>
        <pc:spChg chg="mod">
          <ac:chgData name="Stan Cox" userId="9376f276357bfffd" providerId="LiveId" clId="{C352F3FD-6BDD-45DF-8A01-4432CB06FDF4}" dt="2024-01-06T18:59:10.397" v="152230" actId="20577"/>
          <ac:spMkLst>
            <pc:docMk/>
            <pc:sldMk cId="3282040843" sldId="614"/>
            <ac:spMk id="2" creationId="{8B64E250-4FC0-A6AC-BE4E-F1C3BE832CA1}"/>
          </ac:spMkLst>
        </pc:spChg>
        <pc:spChg chg="mod">
          <ac:chgData name="Stan Cox" userId="9376f276357bfffd" providerId="LiveId" clId="{C352F3FD-6BDD-45DF-8A01-4432CB06FDF4}" dt="2024-01-06T19:01:35.827" v="152741" actId="20577"/>
          <ac:spMkLst>
            <pc:docMk/>
            <pc:sldMk cId="3282040843" sldId="614"/>
            <ac:spMk id="3" creationId="{1F7EB542-559F-5403-E167-1D692A123C21}"/>
          </ac:spMkLst>
        </pc:spChg>
      </pc:sldChg>
      <pc:sldChg chg="modSp add mod modShow modNotesTx">
        <pc:chgData name="Stan Cox" userId="9376f276357bfffd" providerId="LiveId" clId="{C352F3FD-6BDD-45DF-8A01-4432CB06FDF4}" dt="2024-01-12T18:19:37.176" v="156860" actId="729"/>
        <pc:sldMkLst>
          <pc:docMk/>
          <pc:sldMk cId="1568813730" sldId="615"/>
        </pc:sldMkLst>
        <pc:spChg chg="mod">
          <ac:chgData name="Stan Cox" userId="9376f276357bfffd" providerId="LiveId" clId="{C352F3FD-6BDD-45DF-8A01-4432CB06FDF4}" dt="2024-01-06T19:06:50.350" v="153253" actId="20577"/>
          <ac:spMkLst>
            <pc:docMk/>
            <pc:sldMk cId="1568813730" sldId="615"/>
            <ac:spMk id="3" creationId="{1F7EB542-559F-5403-E167-1D692A123C21}"/>
          </ac:spMkLst>
        </pc:spChg>
      </pc:sldChg>
      <pc:sldChg chg="modSp add mod modShow modNotesTx">
        <pc:chgData name="Stan Cox" userId="9376f276357bfffd" providerId="LiveId" clId="{C352F3FD-6BDD-45DF-8A01-4432CB06FDF4}" dt="2024-01-12T18:19:37.176" v="156860" actId="729"/>
        <pc:sldMkLst>
          <pc:docMk/>
          <pc:sldMk cId="3480995370" sldId="616"/>
        </pc:sldMkLst>
        <pc:spChg chg="mod">
          <ac:chgData name="Stan Cox" userId="9376f276357bfffd" providerId="LiveId" clId="{C352F3FD-6BDD-45DF-8A01-4432CB06FDF4}" dt="2024-01-06T19:13:24.260" v="153852" actId="114"/>
          <ac:spMkLst>
            <pc:docMk/>
            <pc:sldMk cId="3480995370" sldId="616"/>
            <ac:spMk id="3" creationId="{1F7EB542-559F-5403-E167-1D692A123C21}"/>
          </ac:spMkLst>
        </pc:spChg>
      </pc:sldChg>
      <pc:sldChg chg="modSp add mod modShow modNotesTx">
        <pc:chgData name="Stan Cox" userId="9376f276357bfffd" providerId="LiveId" clId="{C352F3FD-6BDD-45DF-8A01-4432CB06FDF4}" dt="2024-01-19T19:48:27.453" v="159926" actId="729"/>
        <pc:sldMkLst>
          <pc:docMk/>
          <pc:sldMk cId="2712857262" sldId="617"/>
        </pc:sldMkLst>
        <pc:spChg chg="mod">
          <ac:chgData name="Stan Cox" userId="9376f276357bfffd" providerId="LiveId" clId="{C352F3FD-6BDD-45DF-8A01-4432CB06FDF4}" dt="2024-01-12T17:01:51.112" v="153920" actId="20577"/>
          <ac:spMkLst>
            <pc:docMk/>
            <pc:sldMk cId="2712857262" sldId="617"/>
            <ac:spMk id="2" creationId="{8B64E250-4FC0-A6AC-BE4E-F1C3BE832CA1}"/>
          </ac:spMkLst>
        </pc:spChg>
        <pc:spChg chg="mod">
          <ac:chgData name="Stan Cox" userId="9376f276357bfffd" providerId="LiveId" clId="{C352F3FD-6BDD-45DF-8A01-4432CB06FDF4}" dt="2024-01-12T17:08:34.034" v="154439" actId="20577"/>
          <ac:spMkLst>
            <pc:docMk/>
            <pc:sldMk cId="2712857262" sldId="617"/>
            <ac:spMk id="3" creationId="{1F7EB542-559F-5403-E167-1D692A123C21}"/>
          </ac:spMkLst>
        </pc:spChg>
      </pc:sldChg>
      <pc:sldChg chg="modSp add del mod modNotesTx">
        <pc:chgData name="Stan Cox" userId="9376f276357bfffd" providerId="LiveId" clId="{C352F3FD-6BDD-45DF-8A01-4432CB06FDF4}" dt="2024-01-12T17:30:45.167" v="155705" actId="47"/>
        <pc:sldMkLst>
          <pc:docMk/>
          <pc:sldMk cId="753805396" sldId="618"/>
        </pc:sldMkLst>
        <pc:spChg chg="mod">
          <ac:chgData name="Stan Cox" userId="9376f276357bfffd" providerId="LiveId" clId="{C352F3FD-6BDD-45DF-8A01-4432CB06FDF4}" dt="2024-01-12T17:12:12.933" v="154454" actId="6549"/>
          <ac:spMkLst>
            <pc:docMk/>
            <pc:sldMk cId="753805396" sldId="618"/>
            <ac:spMk id="2" creationId="{8B64E250-4FC0-A6AC-BE4E-F1C3BE832CA1}"/>
          </ac:spMkLst>
        </pc:spChg>
        <pc:spChg chg="mod">
          <ac:chgData name="Stan Cox" userId="9376f276357bfffd" providerId="LiveId" clId="{C352F3FD-6BDD-45DF-8A01-4432CB06FDF4}" dt="2024-01-12T17:18:58.054" v="155230" actId="20577"/>
          <ac:spMkLst>
            <pc:docMk/>
            <pc:sldMk cId="753805396" sldId="618"/>
            <ac:spMk id="3" creationId="{1F7EB542-559F-5403-E167-1D692A123C21}"/>
          </ac:spMkLst>
        </pc:spChg>
      </pc:sldChg>
      <pc:sldChg chg="modSp add mod modAnim modShow">
        <pc:chgData name="Stan Cox" userId="9376f276357bfffd" providerId="LiveId" clId="{C352F3FD-6BDD-45DF-8A01-4432CB06FDF4}" dt="2024-01-19T19:48:27.453" v="159926" actId="729"/>
        <pc:sldMkLst>
          <pc:docMk/>
          <pc:sldMk cId="3519431262" sldId="619"/>
        </pc:sldMkLst>
        <pc:spChg chg="mod">
          <ac:chgData name="Stan Cox" userId="9376f276357bfffd" providerId="LiveId" clId="{C352F3FD-6BDD-45DF-8A01-4432CB06FDF4}" dt="2024-01-12T17:52:55.792" v="155981" actId="20577"/>
          <ac:spMkLst>
            <pc:docMk/>
            <pc:sldMk cId="3519431262" sldId="619"/>
            <ac:spMk id="2" creationId="{8B64E250-4FC0-A6AC-BE4E-F1C3BE832CA1}"/>
          </ac:spMkLst>
        </pc:spChg>
        <pc:spChg chg="mod">
          <ac:chgData name="Stan Cox" userId="9376f276357bfffd" providerId="LiveId" clId="{C352F3FD-6BDD-45DF-8A01-4432CB06FDF4}" dt="2024-01-12T17:22:18.324" v="155303" actId="20577"/>
          <ac:spMkLst>
            <pc:docMk/>
            <pc:sldMk cId="3519431262" sldId="619"/>
            <ac:spMk id="3" creationId="{1F7EB542-559F-5403-E167-1D692A123C21}"/>
          </ac:spMkLst>
        </pc:spChg>
      </pc:sldChg>
      <pc:sldChg chg="modSp add mod modAnim modShow modNotesTx">
        <pc:chgData name="Stan Cox" userId="9376f276357bfffd" providerId="LiveId" clId="{C352F3FD-6BDD-45DF-8A01-4432CB06FDF4}" dt="2024-01-19T19:48:27.453" v="159926" actId="729"/>
        <pc:sldMkLst>
          <pc:docMk/>
          <pc:sldMk cId="3848220767" sldId="620"/>
        </pc:sldMkLst>
        <pc:spChg chg="mod">
          <ac:chgData name="Stan Cox" userId="9376f276357bfffd" providerId="LiveId" clId="{C352F3FD-6BDD-45DF-8A01-4432CB06FDF4}" dt="2024-01-12T17:52:49.312" v="155979" actId="20577"/>
          <ac:spMkLst>
            <pc:docMk/>
            <pc:sldMk cId="3848220767" sldId="620"/>
            <ac:spMk id="2" creationId="{8B64E250-4FC0-A6AC-BE4E-F1C3BE832CA1}"/>
          </ac:spMkLst>
        </pc:spChg>
        <pc:spChg chg="mod">
          <ac:chgData name="Stan Cox" userId="9376f276357bfffd" providerId="LiveId" clId="{C352F3FD-6BDD-45DF-8A01-4432CB06FDF4}" dt="2024-01-12T17:30:10.669" v="155704" actId="20577"/>
          <ac:spMkLst>
            <pc:docMk/>
            <pc:sldMk cId="3848220767" sldId="620"/>
            <ac:spMk id="3" creationId="{1F7EB542-559F-5403-E167-1D692A123C21}"/>
          </ac:spMkLst>
        </pc:spChg>
      </pc:sldChg>
      <pc:sldChg chg="modSp add mod modShow modNotesTx">
        <pc:chgData name="Stan Cox" userId="9376f276357bfffd" providerId="LiveId" clId="{C352F3FD-6BDD-45DF-8A01-4432CB06FDF4}" dt="2024-01-19T19:48:27.453" v="159926" actId="729"/>
        <pc:sldMkLst>
          <pc:docMk/>
          <pc:sldMk cId="3942005822" sldId="621"/>
        </pc:sldMkLst>
        <pc:spChg chg="mod">
          <ac:chgData name="Stan Cox" userId="9376f276357bfffd" providerId="LiveId" clId="{C352F3FD-6BDD-45DF-8A01-4432CB06FDF4}" dt="2024-01-12T17:50:23.844" v="155880" actId="20577"/>
          <ac:spMkLst>
            <pc:docMk/>
            <pc:sldMk cId="3942005822" sldId="621"/>
            <ac:spMk id="2" creationId="{8B64E250-4FC0-A6AC-BE4E-F1C3BE832CA1}"/>
          </ac:spMkLst>
        </pc:spChg>
        <pc:spChg chg="mod">
          <ac:chgData name="Stan Cox" userId="9376f276357bfffd" providerId="LiveId" clId="{C352F3FD-6BDD-45DF-8A01-4432CB06FDF4}" dt="2024-01-12T17:51:49.937" v="155972" actId="20577"/>
          <ac:spMkLst>
            <pc:docMk/>
            <pc:sldMk cId="3942005822" sldId="621"/>
            <ac:spMk id="3" creationId="{1F7EB542-559F-5403-E167-1D692A123C21}"/>
          </ac:spMkLst>
        </pc:spChg>
      </pc:sldChg>
      <pc:sldChg chg="modSp add mod ord modShow modNotesTx">
        <pc:chgData name="Stan Cox" userId="9376f276357bfffd" providerId="LiveId" clId="{C352F3FD-6BDD-45DF-8A01-4432CB06FDF4}" dt="2024-01-23T15:47:34.743" v="162446" actId="729"/>
        <pc:sldMkLst>
          <pc:docMk/>
          <pc:sldMk cId="1762671559" sldId="622"/>
        </pc:sldMkLst>
        <pc:spChg chg="mod">
          <ac:chgData name="Stan Cox" userId="9376f276357bfffd" providerId="LiveId" clId="{C352F3FD-6BDD-45DF-8A01-4432CB06FDF4}" dt="2024-01-19T19:25:52.692" v="158438" actId="20577"/>
          <ac:spMkLst>
            <pc:docMk/>
            <pc:sldMk cId="1762671559" sldId="622"/>
            <ac:spMk id="2" creationId="{8B64E250-4FC0-A6AC-BE4E-F1C3BE832CA1}"/>
          </ac:spMkLst>
        </pc:spChg>
        <pc:spChg chg="mod">
          <ac:chgData name="Stan Cox" userId="9376f276357bfffd" providerId="LiveId" clId="{C352F3FD-6BDD-45DF-8A01-4432CB06FDF4}" dt="2024-01-19T19:21:43.408" v="158350" actId="20577"/>
          <ac:spMkLst>
            <pc:docMk/>
            <pc:sldMk cId="1762671559" sldId="622"/>
            <ac:spMk id="3" creationId="{1F7EB542-559F-5403-E167-1D692A123C21}"/>
          </ac:spMkLst>
        </pc:spChg>
      </pc:sldChg>
      <pc:sldChg chg="modSp add mod modAnim modShow">
        <pc:chgData name="Stan Cox" userId="9376f276357bfffd" providerId="LiveId" clId="{C352F3FD-6BDD-45DF-8A01-4432CB06FDF4}" dt="2024-01-19T19:48:27.453" v="159926" actId="729"/>
        <pc:sldMkLst>
          <pc:docMk/>
          <pc:sldMk cId="2096962158" sldId="623"/>
        </pc:sldMkLst>
        <pc:spChg chg="mod">
          <ac:chgData name="Stan Cox" userId="9376f276357bfffd" providerId="LiveId" clId="{C352F3FD-6BDD-45DF-8A01-4432CB06FDF4}" dt="2024-01-12T18:20:59.038" v="156869" actId="20577"/>
          <ac:spMkLst>
            <pc:docMk/>
            <pc:sldMk cId="2096962158" sldId="623"/>
            <ac:spMk id="3" creationId="{1F7EB542-559F-5403-E167-1D692A123C21}"/>
          </ac:spMkLst>
        </pc:spChg>
      </pc:sldChg>
      <pc:sldChg chg="modSp add mod modShow modNotesTx">
        <pc:chgData name="Stan Cox" userId="9376f276357bfffd" providerId="LiveId" clId="{C352F3FD-6BDD-45DF-8A01-4432CB06FDF4}" dt="2024-01-23T15:47:34.743" v="162446" actId="729"/>
        <pc:sldMkLst>
          <pc:docMk/>
          <pc:sldMk cId="510375297" sldId="624"/>
        </pc:sldMkLst>
        <pc:spChg chg="mod">
          <ac:chgData name="Stan Cox" userId="9376f276357bfffd" providerId="LiveId" clId="{C352F3FD-6BDD-45DF-8A01-4432CB06FDF4}" dt="2024-01-19T19:05:33.396" v="156873" actId="20577"/>
          <ac:spMkLst>
            <pc:docMk/>
            <pc:sldMk cId="510375297" sldId="624"/>
            <ac:spMk id="2" creationId="{8B64E250-4FC0-A6AC-BE4E-F1C3BE832CA1}"/>
          </ac:spMkLst>
        </pc:spChg>
        <pc:spChg chg="mod">
          <ac:chgData name="Stan Cox" userId="9376f276357bfffd" providerId="LiveId" clId="{C352F3FD-6BDD-45DF-8A01-4432CB06FDF4}" dt="2024-01-19T19:07:42.631" v="157373" actId="20577"/>
          <ac:spMkLst>
            <pc:docMk/>
            <pc:sldMk cId="510375297" sldId="624"/>
            <ac:spMk id="3" creationId="{1F7EB542-559F-5403-E167-1D692A123C21}"/>
          </ac:spMkLst>
        </pc:spChg>
      </pc:sldChg>
      <pc:sldChg chg="modSp add mod modShow modNotesTx">
        <pc:chgData name="Stan Cox" userId="9376f276357bfffd" providerId="LiveId" clId="{C352F3FD-6BDD-45DF-8A01-4432CB06FDF4}" dt="2024-01-23T15:47:34.743" v="162446" actId="729"/>
        <pc:sldMkLst>
          <pc:docMk/>
          <pc:sldMk cId="2216478112" sldId="625"/>
        </pc:sldMkLst>
        <pc:spChg chg="mod">
          <ac:chgData name="Stan Cox" userId="9376f276357bfffd" providerId="LiveId" clId="{C352F3FD-6BDD-45DF-8A01-4432CB06FDF4}" dt="2024-01-19T19:09:57.148" v="157509" actId="20577"/>
          <ac:spMkLst>
            <pc:docMk/>
            <pc:sldMk cId="2216478112" sldId="625"/>
            <ac:spMk id="2" creationId="{8B64E250-4FC0-A6AC-BE4E-F1C3BE832CA1}"/>
          </ac:spMkLst>
        </pc:spChg>
        <pc:spChg chg="mod">
          <ac:chgData name="Stan Cox" userId="9376f276357bfffd" providerId="LiveId" clId="{C352F3FD-6BDD-45DF-8A01-4432CB06FDF4}" dt="2024-01-19T19:12:35.733" v="157770" actId="114"/>
          <ac:spMkLst>
            <pc:docMk/>
            <pc:sldMk cId="2216478112" sldId="625"/>
            <ac:spMk id="3" creationId="{1F7EB542-559F-5403-E167-1D692A123C21}"/>
          </ac:spMkLst>
        </pc:spChg>
      </pc:sldChg>
      <pc:sldChg chg="modSp add mod modShow modNotesTx">
        <pc:chgData name="Stan Cox" userId="9376f276357bfffd" providerId="LiveId" clId="{C352F3FD-6BDD-45DF-8A01-4432CB06FDF4}" dt="2024-01-23T15:47:34.743" v="162446" actId="729"/>
        <pc:sldMkLst>
          <pc:docMk/>
          <pc:sldMk cId="2572307703" sldId="626"/>
        </pc:sldMkLst>
        <pc:spChg chg="mod">
          <ac:chgData name="Stan Cox" userId="9376f276357bfffd" providerId="LiveId" clId="{C352F3FD-6BDD-45DF-8A01-4432CB06FDF4}" dt="2024-01-19T19:26:15.619" v="158441" actId="20577"/>
          <ac:spMkLst>
            <pc:docMk/>
            <pc:sldMk cId="2572307703" sldId="626"/>
            <ac:spMk id="2" creationId="{8B64E250-4FC0-A6AC-BE4E-F1C3BE832CA1}"/>
          </ac:spMkLst>
        </pc:spChg>
        <pc:spChg chg="mod">
          <ac:chgData name="Stan Cox" userId="9376f276357bfffd" providerId="LiveId" clId="{C352F3FD-6BDD-45DF-8A01-4432CB06FDF4}" dt="2024-01-19T19:38:19.149" v="158997" actId="20577"/>
          <ac:spMkLst>
            <pc:docMk/>
            <pc:sldMk cId="2572307703" sldId="626"/>
            <ac:spMk id="3" creationId="{1F7EB542-559F-5403-E167-1D692A123C21}"/>
          </ac:spMkLst>
        </pc:spChg>
      </pc:sldChg>
      <pc:sldChg chg="add del">
        <pc:chgData name="Stan Cox" userId="9376f276357bfffd" providerId="LiveId" clId="{C352F3FD-6BDD-45DF-8A01-4432CB06FDF4}" dt="2024-01-19T19:25:47.609" v="158436" actId="47"/>
        <pc:sldMkLst>
          <pc:docMk/>
          <pc:sldMk cId="3480941473" sldId="626"/>
        </pc:sldMkLst>
      </pc:sldChg>
      <pc:sldChg chg="modSp add mod modShow modNotesTx">
        <pc:chgData name="Stan Cox" userId="9376f276357bfffd" providerId="LiveId" clId="{C352F3FD-6BDD-45DF-8A01-4432CB06FDF4}" dt="2024-01-23T15:47:34.743" v="162446" actId="729"/>
        <pc:sldMkLst>
          <pc:docMk/>
          <pc:sldMk cId="3063054819" sldId="627"/>
        </pc:sldMkLst>
        <pc:spChg chg="mod">
          <ac:chgData name="Stan Cox" userId="9376f276357bfffd" providerId="LiveId" clId="{C352F3FD-6BDD-45DF-8A01-4432CB06FDF4}" dt="2024-01-19T19:43:36.856" v="159487" actId="20577"/>
          <ac:spMkLst>
            <pc:docMk/>
            <pc:sldMk cId="3063054819" sldId="627"/>
            <ac:spMk id="3" creationId="{1F7EB542-559F-5403-E167-1D692A123C21}"/>
          </ac:spMkLst>
        </pc:spChg>
      </pc:sldChg>
      <pc:sldChg chg="modSp add mod modShow modNotesTx">
        <pc:chgData name="Stan Cox" userId="9376f276357bfffd" providerId="LiveId" clId="{C352F3FD-6BDD-45DF-8A01-4432CB06FDF4}" dt="2024-01-23T15:47:34.743" v="162446" actId="729"/>
        <pc:sldMkLst>
          <pc:docMk/>
          <pc:sldMk cId="112676162" sldId="628"/>
        </pc:sldMkLst>
        <pc:spChg chg="mod">
          <ac:chgData name="Stan Cox" userId="9376f276357bfffd" providerId="LiveId" clId="{C352F3FD-6BDD-45DF-8A01-4432CB06FDF4}" dt="2024-01-19T19:47:45.486" v="159920" actId="20577"/>
          <ac:spMkLst>
            <pc:docMk/>
            <pc:sldMk cId="112676162" sldId="628"/>
            <ac:spMk id="3" creationId="{1F7EB542-559F-5403-E167-1D692A123C21}"/>
          </ac:spMkLst>
        </pc:spChg>
      </pc:sldChg>
      <pc:sldChg chg="modSp add mod modNotesTx">
        <pc:chgData name="Stan Cox" userId="9376f276357bfffd" providerId="LiveId" clId="{C352F3FD-6BDD-45DF-8A01-4432CB06FDF4}" dt="2024-01-23T15:31:02.134" v="161085" actId="207"/>
        <pc:sldMkLst>
          <pc:docMk/>
          <pc:sldMk cId="767240755" sldId="629"/>
        </pc:sldMkLst>
        <pc:spChg chg="mod">
          <ac:chgData name="Stan Cox" userId="9376f276357bfffd" providerId="LiveId" clId="{C352F3FD-6BDD-45DF-8A01-4432CB06FDF4}" dt="2024-01-23T15:19:59.734" v="159930" actId="20577"/>
          <ac:spMkLst>
            <pc:docMk/>
            <pc:sldMk cId="767240755" sldId="629"/>
            <ac:spMk id="2" creationId="{8B64E250-4FC0-A6AC-BE4E-F1C3BE832CA1}"/>
          </ac:spMkLst>
        </pc:spChg>
        <pc:spChg chg="mod">
          <ac:chgData name="Stan Cox" userId="9376f276357bfffd" providerId="LiveId" clId="{C352F3FD-6BDD-45DF-8A01-4432CB06FDF4}" dt="2024-01-23T15:23:09.981" v="160474" actId="20577"/>
          <ac:spMkLst>
            <pc:docMk/>
            <pc:sldMk cId="767240755" sldId="629"/>
            <ac:spMk id="3" creationId="{1F7EB542-559F-5403-E167-1D692A123C21}"/>
          </ac:spMkLst>
        </pc:spChg>
      </pc:sldChg>
      <pc:sldChg chg="modSp add del mod">
        <pc:chgData name="Stan Cox" userId="9376f276357bfffd" providerId="LiveId" clId="{C352F3FD-6BDD-45DF-8A01-4432CB06FDF4}" dt="2024-01-23T15:26:45.154" v="160579" actId="47"/>
        <pc:sldMkLst>
          <pc:docMk/>
          <pc:sldMk cId="2144287772" sldId="630"/>
        </pc:sldMkLst>
        <pc:spChg chg="mod">
          <ac:chgData name="Stan Cox" userId="9376f276357bfffd" providerId="LiveId" clId="{C352F3FD-6BDD-45DF-8A01-4432CB06FDF4}" dt="2024-01-23T15:26:34.577" v="160578" actId="20577"/>
          <ac:spMkLst>
            <pc:docMk/>
            <pc:sldMk cId="2144287772" sldId="630"/>
            <ac:spMk id="3" creationId="{1F7EB542-559F-5403-E167-1D692A123C21}"/>
          </ac:spMkLst>
        </pc:spChg>
      </pc:sldChg>
      <pc:sldChg chg="modSp add mod modNotesTx">
        <pc:chgData name="Stan Cox" userId="9376f276357bfffd" providerId="LiveId" clId="{C352F3FD-6BDD-45DF-8A01-4432CB06FDF4}" dt="2024-01-23T15:41:20.639" v="161940" actId="207"/>
        <pc:sldMkLst>
          <pc:docMk/>
          <pc:sldMk cId="3822881218" sldId="630"/>
        </pc:sldMkLst>
        <pc:spChg chg="mod">
          <ac:chgData name="Stan Cox" userId="9376f276357bfffd" providerId="LiveId" clId="{C352F3FD-6BDD-45DF-8A01-4432CB06FDF4}" dt="2024-01-23T15:26:56.932" v="160581" actId="20577"/>
          <ac:spMkLst>
            <pc:docMk/>
            <pc:sldMk cId="3822881218" sldId="630"/>
            <ac:spMk id="2" creationId="{8B64E250-4FC0-A6AC-BE4E-F1C3BE832CA1}"/>
          </ac:spMkLst>
        </pc:spChg>
        <pc:spChg chg="mod">
          <ac:chgData name="Stan Cox" userId="9376f276357bfffd" providerId="LiveId" clId="{C352F3FD-6BDD-45DF-8A01-4432CB06FDF4}" dt="2024-01-23T15:30:07.310" v="161079" actId="6549"/>
          <ac:spMkLst>
            <pc:docMk/>
            <pc:sldMk cId="3822881218" sldId="630"/>
            <ac:spMk id="3" creationId="{1F7EB542-559F-5403-E167-1D692A123C21}"/>
          </ac:spMkLst>
        </pc:spChg>
      </pc:sldChg>
      <pc:sldChg chg="modSp add mod modNotesTx">
        <pc:chgData name="Stan Cox" userId="9376f276357bfffd" providerId="LiveId" clId="{C352F3FD-6BDD-45DF-8A01-4432CB06FDF4}" dt="2024-01-23T15:41:10.319" v="161939" actId="6549"/>
        <pc:sldMkLst>
          <pc:docMk/>
          <pc:sldMk cId="1279511697" sldId="631"/>
        </pc:sldMkLst>
        <pc:spChg chg="mod">
          <ac:chgData name="Stan Cox" userId="9376f276357bfffd" providerId="LiveId" clId="{C352F3FD-6BDD-45DF-8A01-4432CB06FDF4}" dt="2024-01-23T15:31:20.162" v="161087" actId="20577"/>
          <ac:spMkLst>
            <pc:docMk/>
            <pc:sldMk cId="1279511697" sldId="631"/>
            <ac:spMk id="2" creationId="{8B64E250-4FC0-A6AC-BE4E-F1C3BE832CA1}"/>
          </ac:spMkLst>
        </pc:spChg>
        <pc:spChg chg="mod">
          <ac:chgData name="Stan Cox" userId="9376f276357bfffd" providerId="LiveId" clId="{C352F3FD-6BDD-45DF-8A01-4432CB06FDF4}" dt="2024-01-23T15:35:38.169" v="161594" actId="20577"/>
          <ac:spMkLst>
            <pc:docMk/>
            <pc:sldMk cId="1279511697" sldId="631"/>
            <ac:spMk id="3" creationId="{1F7EB542-559F-5403-E167-1D692A123C21}"/>
          </ac:spMkLst>
        </pc:spChg>
      </pc:sldChg>
      <pc:sldChg chg="modSp add mod modNotesTx">
        <pc:chgData name="Stan Cox" userId="9376f276357bfffd" providerId="LiveId" clId="{C352F3FD-6BDD-45DF-8A01-4432CB06FDF4}" dt="2024-01-23T15:40:55.416" v="161934" actId="207"/>
        <pc:sldMkLst>
          <pc:docMk/>
          <pc:sldMk cId="2434402812" sldId="632"/>
        </pc:sldMkLst>
        <pc:spChg chg="mod">
          <ac:chgData name="Stan Cox" userId="9376f276357bfffd" providerId="LiveId" clId="{C352F3FD-6BDD-45DF-8A01-4432CB06FDF4}" dt="2024-01-23T15:37:25.705" v="161647" actId="20577"/>
          <ac:spMkLst>
            <pc:docMk/>
            <pc:sldMk cId="2434402812" sldId="632"/>
            <ac:spMk id="2" creationId="{8B64E250-4FC0-A6AC-BE4E-F1C3BE832CA1}"/>
          </ac:spMkLst>
        </pc:spChg>
        <pc:spChg chg="mod">
          <ac:chgData name="Stan Cox" userId="9376f276357bfffd" providerId="LiveId" clId="{C352F3FD-6BDD-45DF-8A01-4432CB06FDF4}" dt="2024-01-23T15:40:04.596" v="161910" actId="6549"/>
          <ac:spMkLst>
            <pc:docMk/>
            <pc:sldMk cId="2434402812" sldId="632"/>
            <ac:spMk id="3" creationId="{1F7EB542-559F-5403-E167-1D692A123C21}"/>
          </ac:spMkLst>
        </pc:spChg>
      </pc:sldChg>
      <pc:sldChg chg="modSp add modNotesTx">
        <pc:chgData name="Stan Cox" userId="9376f276357bfffd" providerId="LiveId" clId="{C352F3FD-6BDD-45DF-8A01-4432CB06FDF4}" dt="2024-01-23T15:45:41.892" v="162445" actId="113"/>
        <pc:sldMkLst>
          <pc:docMk/>
          <pc:sldMk cId="2537534482" sldId="633"/>
        </pc:sldMkLst>
        <pc:spChg chg="mod">
          <ac:chgData name="Stan Cox" userId="9376f276357bfffd" providerId="LiveId" clId="{C352F3FD-6BDD-45DF-8A01-4432CB06FDF4}" dt="2024-01-23T15:44:41.384" v="162408" actId="20577"/>
          <ac:spMkLst>
            <pc:docMk/>
            <pc:sldMk cId="2537534482" sldId="633"/>
            <ac:spMk id="3" creationId="{1F7EB542-559F-5403-E167-1D692A123C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A27F52-7852-43E5-BA0C-B81665627C39}" type="datetimeFigureOut">
              <a:rPr lang="en-US" smtClean="0"/>
              <a:t>3/8/2024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7F97BCB-B00A-4E99-825C-5A638E674226}" type="slidenum">
              <a:rPr lang="en-US" smtClean="0"/>
              <a:t>‹#›</a:t>
            </a:fld>
            <a:endParaRPr lang="en-US" dirty="0"/>
          </a:p>
        </p:txBody>
      </p:sp>
    </p:spTree>
    <p:extLst>
      <p:ext uri="{BB962C8B-B14F-4D97-AF65-F5344CB8AC3E}">
        <p14:creationId xmlns:p14="http://schemas.microsoft.com/office/powerpoint/2010/main" val="42338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3" Type="http://schemas.openxmlformats.org/officeDocument/2006/relationships/hyperlink" Target="https://biblia.com/bible/esv/Isa%2062.2" TargetMode="External"/><Relationship Id="rId2" Type="http://schemas.openxmlformats.org/officeDocument/2006/relationships/slide" Target="../slides/slide240.xml"/><Relationship Id="rId1" Type="http://schemas.openxmlformats.org/officeDocument/2006/relationships/notesMaster" Target="../notesMasters/notesMaster1.xml"/><Relationship Id="rId5" Type="http://schemas.openxmlformats.org/officeDocument/2006/relationships/hyperlink" Target="https://biblia.com/bible/esv/Rev%203.12" TargetMode="External"/><Relationship Id="rId4" Type="http://schemas.openxmlformats.org/officeDocument/2006/relationships/hyperlink" Target="https://biblia.com/bible/esv/Rev%202.17" TargetMode="Externa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READ)</a:t>
            </a:r>
          </a:p>
          <a:p>
            <a:pPr marL="181240" indent="-181240">
              <a:buFont typeface="Arial" panose="020B0604020202020204" pitchFamily="34" charset="0"/>
              <a:buChar char="•"/>
            </a:pPr>
            <a:r>
              <a:rPr lang="en-US" dirty="0"/>
              <a:t>Consider first the popularity of Jesus at this time.</a:t>
            </a:r>
          </a:p>
          <a:p>
            <a:pPr marL="181240" indent="-181240">
              <a:buFont typeface="Arial" panose="020B0604020202020204" pitchFamily="34" charset="0"/>
              <a:buChar char="•"/>
            </a:pPr>
            <a:r>
              <a:rPr lang="en-US" dirty="0"/>
              <a:t>Inherent in crowds, - unruliness.</a:t>
            </a:r>
          </a:p>
          <a:p>
            <a:pPr marL="181240" indent="-181240">
              <a:buFont typeface="Arial" panose="020B0604020202020204" pitchFamily="34" charset="0"/>
              <a:buChar char="•"/>
            </a:pPr>
            <a:r>
              <a:rPr lang="en-US" dirty="0"/>
              <a:t>Note: The leaven of the Pharisees is hypocrisy</a:t>
            </a:r>
          </a:p>
          <a:p>
            <a:pPr marL="664546" lvl="1" indent="-181240">
              <a:buFont typeface="Arial" panose="020B0604020202020204" pitchFamily="34" charset="0"/>
              <a:buChar char="•"/>
            </a:pPr>
            <a:r>
              <a:rPr lang="en-US" dirty="0"/>
              <a:t>It had the power to corrupt them</a:t>
            </a:r>
          </a:p>
          <a:p>
            <a:pPr marL="664546" lvl="1" indent="-181240">
              <a:buFont typeface="Arial" panose="020B0604020202020204" pitchFamily="34" charset="0"/>
              <a:buChar char="•"/>
            </a:pPr>
            <a:r>
              <a:rPr lang="en-US" dirty="0"/>
              <a:t>Studied last week what hypocrisy is – acting a part (not the same as sin itself)</a:t>
            </a:r>
          </a:p>
          <a:p>
            <a:r>
              <a:rPr lang="en-US" dirty="0"/>
              <a:t>Question: Ultimately, can a hypocrite fool God? (2-3)</a:t>
            </a:r>
          </a:p>
          <a:p>
            <a:r>
              <a:rPr lang="en-US" dirty="0"/>
              <a:t>Answer: No, ultimately sin will be found out. All is revealed to God.</a:t>
            </a:r>
          </a:p>
        </p:txBody>
      </p:sp>
      <p:sp>
        <p:nvSpPr>
          <p:cNvPr id="4" name="Slide Number Placeholder 3"/>
          <p:cNvSpPr>
            <a:spLocks noGrp="1"/>
          </p:cNvSpPr>
          <p:nvPr>
            <p:ph type="sldNum" sz="quarter" idx="5"/>
          </p:nvPr>
        </p:nvSpPr>
        <p:spPr/>
        <p:txBody>
          <a:bodyPr/>
          <a:lstStyle/>
          <a:p>
            <a:fld id="{87F97BCB-B00A-4E99-825C-5A638E674226}" type="slidenum">
              <a:rPr lang="en-US" smtClean="0"/>
              <a:t>89</a:t>
            </a:fld>
            <a:endParaRPr lang="en-US"/>
          </a:p>
        </p:txBody>
      </p:sp>
    </p:spTree>
    <p:extLst>
      <p:ext uri="{BB962C8B-B14F-4D97-AF65-F5344CB8AC3E}">
        <p14:creationId xmlns:p14="http://schemas.microsoft.com/office/powerpoint/2010/main" val="4288277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(10-17 READ)</a:t>
            </a:r>
          </a:p>
          <a:p>
            <a:pPr marL="181240" indent="-181240">
              <a:buFont typeface="Arial" panose="020B0604020202020204" pitchFamily="34" charset="0"/>
              <a:buChar char="•"/>
            </a:pPr>
            <a:r>
              <a:rPr lang="en-US" b="1" i="0" dirty="0"/>
              <a:t>Question: How did Jesus answer His critic who accused him of sin by healing a woman on the Sabbath? (15-16)</a:t>
            </a:r>
          </a:p>
          <a:p>
            <a:pPr marL="181240" indent="-181240">
              <a:buFont typeface="Arial" panose="020B0604020202020204" pitchFamily="34" charset="0"/>
              <a:buChar char="•"/>
            </a:pPr>
            <a:r>
              <a:rPr lang="en-US" b="1" i="0" dirty="0"/>
              <a:t>Answer: </a:t>
            </a:r>
            <a:r>
              <a:rPr lang="en-US" b="0" i="0" dirty="0"/>
              <a:t>He first pointed out their own hypocrisy. Showing that it was tradition rather than the law that opposed healing on the Sabbath day.</a:t>
            </a:r>
          </a:p>
        </p:txBody>
      </p:sp>
      <p:sp>
        <p:nvSpPr>
          <p:cNvPr id="4" name="Slide Number Placeholder 3"/>
          <p:cNvSpPr>
            <a:spLocks noGrp="1"/>
          </p:cNvSpPr>
          <p:nvPr>
            <p:ph type="sldNum" sz="quarter" idx="5"/>
          </p:nvPr>
        </p:nvSpPr>
        <p:spPr/>
        <p:txBody>
          <a:bodyPr/>
          <a:lstStyle/>
          <a:p>
            <a:fld id="{87F97BCB-B00A-4E99-825C-5A638E674226}" type="slidenum">
              <a:rPr lang="en-US" smtClean="0"/>
              <a:t>99</a:t>
            </a:fld>
            <a:endParaRPr lang="en-US"/>
          </a:p>
        </p:txBody>
      </p:sp>
    </p:spTree>
    <p:extLst>
      <p:ext uri="{BB962C8B-B14F-4D97-AF65-F5344CB8AC3E}">
        <p14:creationId xmlns:p14="http://schemas.microsoft.com/office/powerpoint/2010/main" val="11136851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Peter preaches to a gathering of people who had witnessed the healing of the lame man. This sermon is preached in Solomon’s porch. (11-26)</a:t>
            </a:r>
          </a:p>
          <a:p>
            <a:pPr marL="181240" indent="-181240">
              <a:buFont typeface="Arial" panose="020B0604020202020204" pitchFamily="34" charset="0"/>
              <a:buChar char="•"/>
            </a:pPr>
            <a:r>
              <a:rPr lang="en-US" sz="1300" b="1" dirty="0"/>
              <a:t>First, we are going to note a couple of principles dealt with in the sermon itself, that is important to us today as well.</a:t>
            </a:r>
          </a:p>
          <a:p>
            <a:pPr marL="181240" indent="-181240">
              <a:buSzPct val="125000"/>
              <a:buFont typeface="Arial" panose="020B0604020202020204" pitchFamily="34" charset="0"/>
              <a:buChar char="•"/>
            </a:pPr>
            <a:r>
              <a:rPr lang="en-US" sz="1300" b="1" dirty="0"/>
              <a:t>Question: What is the significance of the phrase </a:t>
            </a:r>
            <a:r>
              <a:rPr lang="en-US" sz="1300" b="1" i="1" dirty="0"/>
              <a:t>“Prince of life” </a:t>
            </a:r>
            <a:r>
              <a:rPr lang="en-US" sz="1300" b="1" dirty="0"/>
              <a:t>(15)</a:t>
            </a:r>
          </a:p>
          <a:p>
            <a:pPr>
              <a:buSzPct val="125000"/>
            </a:pPr>
            <a:r>
              <a:rPr lang="en-US" sz="1300" b="1" dirty="0"/>
              <a:t>Answer: Life after death is ours through Jesus (1 Corinthians 15:20-23).</a:t>
            </a:r>
          </a:p>
          <a:p>
            <a:pPr>
              <a:buSzPct val="125000"/>
            </a:pPr>
            <a:r>
              <a:rPr lang="en-US" b="1" dirty="0"/>
              <a:t>(1 Corinthians 15:20-23), </a:t>
            </a:r>
            <a:r>
              <a:rPr lang="en-US" dirty="0"/>
              <a:t>“But now Christ is risen from the dead, and has become the </a:t>
            </a:r>
            <a:r>
              <a:rPr lang="en-US" dirty="0" err="1"/>
              <a:t>firstfruits</a:t>
            </a:r>
            <a:r>
              <a:rPr lang="en-US" dirty="0"/>
              <a:t> of those who have fallen asleep.</a:t>
            </a:r>
            <a:r>
              <a:rPr lang="en-US" baseline="30000" dirty="0"/>
              <a:t> 21</a:t>
            </a:r>
            <a:r>
              <a:rPr lang="en-US" dirty="0"/>
              <a:t> For since by man came death, by Man also came the resurrection of the dead.</a:t>
            </a:r>
            <a:r>
              <a:rPr lang="en-US" baseline="30000" dirty="0"/>
              <a:t> 22</a:t>
            </a:r>
            <a:r>
              <a:rPr lang="en-US" dirty="0"/>
              <a:t> For as in Adam all die, even so in Christ all shall be made alive.</a:t>
            </a:r>
            <a:r>
              <a:rPr lang="en-US" baseline="30000" dirty="0"/>
              <a:t> 23</a:t>
            </a:r>
            <a:r>
              <a:rPr lang="en-US" dirty="0"/>
              <a:t> But each one in his own order: Christ the </a:t>
            </a:r>
            <a:r>
              <a:rPr lang="en-US" dirty="0" err="1"/>
              <a:t>firstfruits</a:t>
            </a:r>
            <a:r>
              <a:rPr lang="en-US" dirty="0"/>
              <a:t>, afterward those who are Christ's at His coming.”</a:t>
            </a:r>
          </a:p>
          <a:p>
            <a:pPr marL="664546" lvl="1" indent="-181240">
              <a:buSzPct val="125000"/>
              <a:buFont typeface="Arial" panose="020B0604020202020204" pitchFamily="34" charset="0"/>
              <a:buChar char="•"/>
            </a:pPr>
            <a:r>
              <a:rPr lang="en-US" sz="1300" i="1" dirty="0"/>
              <a:t>“Death is swallowed up in Victory”</a:t>
            </a:r>
            <a:r>
              <a:rPr lang="en-US" sz="1300" dirty="0"/>
              <a:t> </a:t>
            </a:r>
            <a:r>
              <a:rPr lang="en-US" sz="1300" b="1" dirty="0"/>
              <a:t>(cf. 1 Corinthians 15:54)</a:t>
            </a:r>
          </a:p>
          <a:p>
            <a:pPr marL="181240" indent="-181240">
              <a:buSzPct val="125000"/>
              <a:buFont typeface="Arial" panose="020B0604020202020204" pitchFamily="34" charset="0"/>
              <a:buChar char="•"/>
            </a:pPr>
            <a:r>
              <a:rPr lang="en-US" sz="1300" b="1" dirty="0"/>
              <a:t>Question: Did ignorance excuse the Jews in crucifying Jesus? (17-19)</a:t>
            </a:r>
          </a:p>
          <a:p>
            <a:pPr>
              <a:buSzPct val="125000"/>
            </a:pPr>
            <a:r>
              <a:rPr lang="en-US" sz="1300" b="1" dirty="0"/>
              <a:t>Answer: </a:t>
            </a:r>
            <a:r>
              <a:rPr lang="en-US" sz="1300" dirty="0"/>
              <a:t>No, Repentance was still required of them and of us all!</a:t>
            </a:r>
          </a:p>
          <a:p>
            <a:pPr>
              <a:buSzPct val="125000"/>
            </a:pPr>
            <a:r>
              <a:rPr lang="en-US" b="1" dirty="0"/>
              <a:t>(Acts 3:19), </a:t>
            </a:r>
            <a:r>
              <a:rPr lang="en-US" i="1" dirty="0"/>
              <a:t>“Repent therefore and be converted, that your sins may be blotted out, so that times of refreshing may come from the presence of the Lord.”</a:t>
            </a:r>
          </a:p>
          <a:p>
            <a:pPr>
              <a:buSzPct val="125000"/>
            </a:pPr>
            <a:r>
              <a:rPr lang="en-US" b="1" dirty="0"/>
              <a:t>(Acts 17:29-31), </a:t>
            </a:r>
            <a:r>
              <a:rPr lang="en-US" i="1" dirty="0"/>
              <a:t>“Therefore, since we are the offspring of God, we ought not to think that the Divine Nature is like gold or silver or stone, something shaped by art and man's devising.</a:t>
            </a:r>
            <a:r>
              <a:rPr lang="en-US" i="1" baseline="30000" dirty="0"/>
              <a:t> 30</a:t>
            </a:r>
            <a:r>
              <a:rPr lang="en-US" i="1" dirty="0"/>
              <a:t> Truly, these times of ignorance God overlooked, but now commands all men everywhere to repent,</a:t>
            </a:r>
            <a:r>
              <a:rPr lang="en-US" i="1" baseline="30000" dirty="0"/>
              <a:t> 31</a:t>
            </a:r>
            <a:r>
              <a:rPr lang="en-US" i="1" dirty="0"/>
              <a:t> because He has appointed a day on which He will judge the world in righteousness by the Man whom He has ordained. He has given assurance of this to all by raising Him from the dead.”</a:t>
            </a: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189</a:t>
            </a:fld>
            <a:endParaRPr lang="en-US">
              <a:solidFill>
                <a:prstClr val="black"/>
              </a:solidFill>
              <a:latin typeface="Calibri" panose="020F0502020204030204"/>
            </a:endParaRPr>
          </a:p>
        </p:txBody>
      </p:sp>
    </p:spTree>
    <p:extLst>
      <p:ext uri="{BB962C8B-B14F-4D97-AF65-F5344CB8AC3E}">
        <p14:creationId xmlns:p14="http://schemas.microsoft.com/office/powerpoint/2010/main" val="7204415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 sermon: a) Jesus is Messiah; b) They were guilty; c) Faith healed the lame man; d) Repent!; e) Moses prophesied about Jesus; f) Redemption through faith in Jesus was offered to them/the Jews.</a:t>
            </a:r>
          </a:p>
          <a:p>
            <a:r>
              <a:rPr lang="en-US" sz="1300" b="1" dirty="0"/>
              <a:t>(11-26 READ)</a:t>
            </a:r>
          </a:p>
          <a:p>
            <a:pPr marL="181240" indent="-181240">
              <a:buFont typeface="Arial" panose="020B0604020202020204" pitchFamily="34" charset="0"/>
              <a:buChar char="•"/>
            </a:pPr>
            <a:r>
              <a:rPr lang="en-US" sz="1300" b="1" dirty="0"/>
              <a:t>What are the main points Peter made in his sermon? (Very similar to Acts 2, with similar results)</a:t>
            </a:r>
          </a:p>
          <a:p>
            <a:pPr marL="664546" lvl="1" indent="-181240">
              <a:buFont typeface="Arial" panose="020B0604020202020204" pitchFamily="34" charset="0"/>
              <a:buChar char="•"/>
            </a:pPr>
            <a:r>
              <a:rPr lang="en-US" sz="1300" dirty="0"/>
              <a:t>The power of the healing came through Jesus Christ </a:t>
            </a:r>
            <a:r>
              <a:rPr lang="en-US" sz="1300" b="1" dirty="0"/>
              <a:t>(12)</a:t>
            </a:r>
          </a:p>
          <a:p>
            <a:pPr marL="664546" lvl="1" indent="-181240">
              <a:buFont typeface="Arial" panose="020B0604020202020204" pitchFamily="34" charset="0"/>
              <a:buChar char="•"/>
            </a:pPr>
            <a:r>
              <a:rPr lang="en-US" sz="1300" dirty="0"/>
              <a:t>Jesus was glorified by God </a:t>
            </a:r>
            <a:r>
              <a:rPr lang="en-US" sz="1300" b="1" dirty="0"/>
              <a:t>(13)</a:t>
            </a:r>
          </a:p>
          <a:p>
            <a:pPr marL="664546" lvl="1" indent="-181240">
              <a:buFont typeface="Arial" panose="020B0604020202020204" pitchFamily="34" charset="0"/>
              <a:buChar char="•"/>
            </a:pPr>
            <a:r>
              <a:rPr lang="en-US" sz="1300" dirty="0"/>
              <a:t>They were guilty of delivering him to Pilate </a:t>
            </a:r>
            <a:r>
              <a:rPr lang="en-US" sz="1300" i="1" dirty="0"/>
              <a:t>“when he was determined to let Him go.” </a:t>
            </a:r>
            <a:r>
              <a:rPr lang="en-US" sz="1300" b="1" dirty="0"/>
              <a:t>(13)</a:t>
            </a:r>
          </a:p>
          <a:p>
            <a:pPr marL="664546" lvl="1" indent="-181240">
              <a:buFont typeface="Arial" panose="020B0604020202020204" pitchFamily="34" charset="0"/>
              <a:buChar char="•"/>
            </a:pPr>
            <a:r>
              <a:rPr lang="en-US" sz="1300" dirty="0"/>
              <a:t>They denied Jesus, and </a:t>
            </a:r>
            <a:r>
              <a:rPr lang="en-US" sz="1300" i="1" dirty="0"/>
              <a:t>“killed the Prince of life, whom God raised from the dead, of which we are the witnesses.”</a:t>
            </a:r>
            <a:r>
              <a:rPr lang="en-US" sz="1300" dirty="0"/>
              <a:t> </a:t>
            </a:r>
            <a:r>
              <a:rPr lang="en-US" sz="1300" b="1" dirty="0"/>
              <a:t>(15)</a:t>
            </a:r>
          </a:p>
          <a:p>
            <a:pPr marL="664546" lvl="1" indent="-181240">
              <a:buFont typeface="Arial" panose="020B0604020202020204" pitchFamily="34" charset="0"/>
              <a:buChar char="•"/>
            </a:pPr>
            <a:r>
              <a:rPr lang="en-US" sz="1300" dirty="0"/>
              <a:t>Faith in Jesus (Peter’s faith, not the faith of the man) is what made the lame man sound). </a:t>
            </a:r>
            <a:r>
              <a:rPr lang="en-US" sz="1300" b="1" dirty="0"/>
              <a:t>(16)</a:t>
            </a:r>
          </a:p>
          <a:p>
            <a:pPr marL="664546" lvl="1" indent="-181240">
              <a:buFont typeface="Arial" panose="020B0604020202020204" pitchFamily="34" charset="0"/>
              <a:buChar char="•"/>
            </a:pPr>
            <a:r>
              <a:rPr lang="en-US" sz="1300" dirty="0"/>
              <a:t>They were ignorant (Better than being willful), but still does not excuse </a:t>
            </a:r>
            <a:r>
              <a:rPr lang="en-US" sz="1300" b="1" dirty="0"/>
              <a:t>(17)</a:t>
            </a:r>
          </a:p>
          <a:p>
            <a:pPr marL="664546" lvl="1" indent="-181240">
              <a:buFont typeface="Arial" panose="020B0604020202020204" pitchFamily="34" charset="0"/>
              <a:buChar char="•"/>
            </a:pPr>
            <a:r>
              <a:rPr lang="en-US" sz="1300" dirty="0"/>
              <a:t>Repentance was needed so that  </a:t>
            </a:r>
            <a:r>
              <a:rPr lang="en-US" sz="1300" i="1" dirty="0"/>
              <a:t>“sins may be </a:t>
            </a:r>
            <a:r>
              <a:rPr lang="en-US" sz="1300" i="1" dirty="0" err="1"/>
              <a:t>be</a:t>
            </a:r>
            <a:r>
              <a:rPr lang="en-US" sz="1300" i="1" dirty="0"/>
              <a:t> blotted out</a:t>
            </a:r>
            <a:r>
              <a:rPr lang="en-US" sz="1300" dirty="0"/>
              <a:t>” so that times of refreshing may come.</a:t>
            </a:r>
            <a:r>
              <a:rPr lang="en-US" sz="1300" b="1" dirty="0"/>
              <a:t> (19)</a:t>
            </a:r>
          </a:p>
          <a:p>
            <a:pPr marL="1147852" lvl="2" indent="-181240">
              <a:buFont typeface="Arial" panose="020B0604020202020204" pitchFamily="34" charset="0"/>
              <a:buChar char="•"/>
            </a:pPr>
            <a:r>
              <a:rPr lang="en-US" sz="1300" dirty="0"/>
              <a:t>Note: Repentance first, then blessings (cf. Acts 2:38, </a:t>
            </a:r>
            <a:r>
              <a:rPr lang="en-US" sz="1300" dirty="0" err="1"/>
              <a:t>eis</a:t>
            </a:r>
            <a:r>
              <a:rPr lang="en-US" sz="1300" dirty="0"/>
              <a:t> – in order to obtain)</a:t>
            </a:r>
          </a:p>
          <a:p>
            <a:pPr marL="664546" lvl="1" indent="-181240">
              <a:buFont typeface="Arial" panose="020B0604020202020204" pitchFamily="34" charset="0"/>
              <a:buChar char="•"/>
            </a:pPr>
            <a:r>
              <a:rPr lang="en-US" sz="1300" dirty="0"/>
              <a:t>Jesus would come again at the appropriate time </a:t>
            </a:r>
            <a:r>
              <a:rPr lang="en-US" sz="1300" b="1" dirty="0"/>
              <a:t>(20-21)</a:t>
            </a:r>
          </a:p>
          <a:p>
            <a:pPr marL="664546" lvl="1" indent="-181240">
              <a:buFont typeface="Arial" panose="020B0604020202020204" pitchFamily="34" charset="0"/>
              <a:buChar char="•"/>
            </a:pPr>
            <a:r>
              <a:rPr lang="en-US" sz="1300" dirty="0"/>
              <a:t>Moses prophesied about Jesus </a:t>
            </a:r>
            <a:r>
              <a:rPr lang="en-US" sz="1300" b="1" dirty="0"/>
              <a:t>(22-23) </a:t>
            </a:r>
            <a:r>
              <a:rPr lang="en-US" sz="1300" dirty="0"/>
              <a:t>(cf. Deut. 18:15,18,19)</a:t>
            </a:r>
          </a:p>
          <a:p>
            <a:pPr marL="664546" lvl="1" indent="-181240">
              <a:buFont typeface="Arial" panose="020B0604020202020204" pitchFamily="34" charset="0"/>
              <a:buChar char="•"/>
            </a:pPr>
            <a:r>
              <a:rPr lang="en-US" sz="1300" dirty="0"/>
              <a:t>Samuel and all the other prophets spoke of these days and Jesus</a:t>
            </a:r>
            <a:r>
              <a:rPr lang="en-US" sz="1300" b="1" dirty="0"/>
              <a:t> (24)</a:t>
            </a:r>
          </a:p>
          <a:p>
            <a:pPr marL="181240" indent="-181240">
              <a:buSzPct val="125000"/>
              <a:buFont typeface="Arial" panose="020B0604020202020204" pitchFamily="34" charset="0"/>
              <a:buChar char="•"/>
            </a:pPr>
            <a:r>
              <a:rPr lang="en-US" sz="1300" b="1" dirty="0"/>
              <a:t>Question: Why were the Jews preached the gospel first? (26)</a:t>
            </a:r>
          </a:p>
          <a:p>
            <a:pPr>
              <a:buSzPct val="125000"/>
            </a:pPr>
            <a:r>
              <a:rPr lang="en-US" sz="1300" b="1" dirty="0"/>
              <a:t>Answer: </a:t>
            </a:r>
            <a:r>
              <a:rPr lang="en-US" sz="1300" dirty="0"/>
              <a:t>They were the son of the prophets.  God’s chosen nation under the O.T.(cf. Gen. 22:18)</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190</a:t>
            </a:fld>
            <a:endParaRPr lang="en-US">
              <a:solidFill>
                <a:prstClr val="black"/>
              </a:solidFill>
              <a:latin typeface="Calibri" panose="020F0502020204030204"/>
            </a:endParaRPr>
          </a:p>
        </p:txBody>
      </p:sp>
    </p:spTree>
    <p:extLst>
      <p:ext uri="{BB962C8B-B14F-4D97-AF65-F5344CB8AC3E}">
        <p14:creationId xmlns:p14="http://schemas.microsoft.com/office/powerpoint/2010/main" val="19441226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Review of Chapter 3</a:t>
            </a:r>
          </a:p>
          <a:p>
            <a:pPr marL="181240" indent="-181240">
              <a:buFont typeface="Arial" panose="020B0604020202020204" pitchFamily="34" charset="0"/>
              <a:buChar char="•"/>
            </a:pPr>
            <a:r>
              <a:rPr lang="en-US" sz="1300" b="1" dirty="0"/>
              <a:t>Luke recounted the early days of the church, as the apostles preached the gospel in Jerusalem.</a:t>
            </a:r>
          </a:p>
          <a:p>
            <a:pPr marL="181240" indent="-181240">
              <a:buFont typeface="Arial" panose="020B0604020202020204" pitchFamily="34" charset="0"/>
              <a:buChar char="•"/>
            </a:pPr>
            <a:r>
              <a:rPr lang="en-US" sz="1300" b="1" dirty="0"/>
              <a:t>The healing of a lame man near the temple brought the attention of the people upon Peter and John.</a:t>
            </a:r>
          </a:p>
          <a:p>
            <a:pPr marL="181240" indent="-181240">
              <a:buFont typeface="Arial" panose="020B0604020202020204" pitchFamily="34" charset="0"/>
              <a:buChar char="•"/>
            </a:pPr>
            <a:r>
              <a:rPr lang="en-US" sz="1300" b="1" dirty="0"/>
              <a:t>Peter took advantage of the people’s attention, preaching the same gospel message to them on this occasion.</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191</a:t>
            </a:fld>
            <a:endParaRPr lang="en-US">
              <a:solidFill>
                <a:prstClr val="black"/>
              </a:solidFill>
              <a:latin typeface="Calibri" panose="020F0502020204030204"/>
            </a:endParaRPr>
          </a:p>
        </p:txBody>
      </p:sp>
    </p:spTree>
    <p:extLst>
      <p:ext uri="{BB962C8B-B14F-4D97-AF65-F5344CB8AC3E}">
        <p14:creationId xmlns:p14="http://schemas.microsoft.com/office/powerpoint/2010/main" val="41543026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(READ 1-7)</a:t>
            </a:r>
          </a:p>
          <a:p>
            <a:r>
              <a:rPr lang="en-US" sz="1300" b="1" dirty="0"/>
              <a:t>Peter and John are arrested by Jewish leaders and taken into custody. The cause of the arrest was their subject matter: the resurrection from the dead (Sadducees did not believe that truth) (1-7).</a:t>
            </a:r>
          </a:p>
          <a:p>
            <a:pPr marL="181240" indent="-181240">
              <a:buSzPct val="125000"/>
              <a:buFont typeface="Arial" panose="020B0604020202020204" pitchFamily="34" charset="0"/>
              <a:buChar char="•"/>
            </a:pPr>
            <a:r>
              <a:rPr lang="en-US" sz="1300" b="1" dirty="0"/>
              <a:t>This is a continuation of the ramifications of Peter’s lesson in chapter 3:11-26</a:t>
            </a:r>
          </a:p>
          <a:p>
            <a:pPr marL="664546" lvl="1" indent="-181240">
              <a:buSzPct val="125000"/>
              <a:buFont typeface="Arial" panose="020B0604020202020204" pitchFamily="34" charset="0"/>
              <a:buChar char="•"/>
            </a:pPr>
            <a:r>
              <a:rPr lang="en-US" sz="1300" dirty="0"/>
              <a:t>Laid hands on them</a:t>
            </a:r>
          </a:p>
          <a:p>
            <a:pPr marL="664546" lvl="1" indent="-181240">
              <a:buSzPct val="125000"/>
              <a:buFont typeface="Arial" panose="020B0604020202020204" pitchFamily="34" charset="0"/>
              <a:buChar char="•"/>
            </a:pPr>
            <a:r>
              <a:rPr lang="en-US" sz="1300" dirty="0"/>
              <a:t>Put them in custody overnight</a:t>
            </a:r>
          </a:p>
          <a:p>
            <a:pPr marL="181240" indent="-181240">
              <a:buSzPct val="125000"/>
              <a:buFont typeface="Arial" panose="020B0604020202020204" pitchFamily="34" charset="0"/>
              <a:buChar char="•"/>
            </a:pPr>
            <a:r>
              <a:rPr lang="en-US" sz="1300" b="1" dirty="0"/>
              <a:t>The success of the gospel: 5,000 men.</a:t>
            </a:r>
          </a:p>
          <a:p>
            <a:pPr marL="664546" lvl="1" indent="-181240">
              <a:buSzPct val="125000"/>
              <a:buFont typeface="Arial" panose="020B0604020202020204" pitchFamily="34" charset="0"/>
              <a:buChar char="•"/>
            </a:pPr>
            <a:r>
              <a:rPr lang="en-US" sz="1300" dirty="0"/>
              <a:t>Note: The number of women not noted.  3,000 on Pentecost</a:t>
            </a:r>
          </a:p>
          <a:p>
            <a:pPr marL="664546" lvl="1" indent="-181240">
              <a:buSzPct val="125000"/>
              <a:buFont typeface="Arial" panose="020B0604020202020204" pitchFamily="34" charset="0"/>
              <a:buChar char="•"/>
            </a:pPr>
            <a:r>
              <a:rPr lang="en-US" sz="1300" dirty="0"/>
              <a:t>The movement became widespread very quickly! No doubt this would cause problems for the Jewish leaders.</a:t>
            </a:r>
          </a:p>
          <a:p>
            <a:pPr marL="181240" indent="-181240">
              <a:buSzPct val="125000"/>
              <a:buFont typeface="Arial" panose="020B0604020202020204" pitchFamily="34" charset="0"/>
              <a:buChar char="•"/>
            </a:pPr>
            <a:r>
              <a:rPr lang="en-US" sz="1300" b="1" dirty="0"/>
              <a:t>Question is legitimate:  “By what power or by what name have you done this?</a:t>
            </a:r>
          </a:p>
          <a:p>
            <a:pPr marL="181240" indent="-181240">
              <a:buFont typeface="Arial" panose="020B0604020202020204" pitchFamily="34" charset="0"/>
              <a:buChar char="•"/>
            </a:pPr>
            <a:endParaRPr lang="en-US" b="0" i="0"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192</a:t>
            </a:fld>
            <a:endParaRPr lang="en-US"/>
          </a:p>
        </p:txBody>
      </p:sp>
    </p:spTree>
    <p:extLst>
      <p:ext uri="{BB962C8B-B14F-4D97-AF65-F5344CB8AC3E}">
        <p14:creationId xmlns:p14="http://schemas.microsoft.com/office/powerpoint/2010/main" val="86566689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(8-12 READ)</a:t>
            </a:r>
          </a:p>
          <a:p>
            <a:r>
              <a:rPr lang="en-US" sz="1300" b="1" dirty="0"/>
              <a:t>Peter defended his teaching in the Sanhedrin  (8-12)</a:t>
            </a:r>
          </a:p>
          <a:p>
            <a:pPr marL="181240" indent="-181240">
              <a:buFont typeface="Arial" panose="020B0604020202020204" pitchFamily="34" charset="0"/>
              <a:buChar char="•"/>
            </a:pPr>
            <a:r>
              <a:rPr lang="en-US" sz="1300" b="1" dirty="0"/>
              <a:t>Peter filled with Holy Spirit</a:t>
            </a:r>
          </a:p>
          <a:p>
            <a:pPr marL="181240" indent="-181240">
              <a:buFont typeface="Arial" panose="020B0604020202020204" pitchFamily="34" charset="0"/>
              <a:buChar char="•"/>
            </a:pPr>
            <a:r>
              <a:rPr lang="en-US" sz="1300" b="1" dirty="0"/>
              <a:t>The importance of leaders:  Both current and former High Priests and others questioned them. (6)</a:t>
            </a:r>
          </a:p>
          <a:p>
            <a:pPr marL="181240" indent="-181240">
              <a:buSzPct val="125000"/>
              <a:buFont typeface="Arial" panose="020B0604020202020204" pitchFamily="34" charset="0"/>
              <a:buChar char="•"/>
            </a:pPr>
            <a:r>
              <a:rPr lang="en-US" sz="1300" b="1" dirty="0"/>
              <a:t>Question: Were Peter and John cowed by their arrest by the Jewish leaders? (10-12)</a:t>
            </a:r>
          </a:p>
          <a:p>
            <a:pPr>
              <a:buSzPct val="125000"/>
            </a:pPr>
            <a:r>
              <a:rPr lang="en-US" sz="1300" b="1" dirty="0"/>
              <a:t>Answer: </a:t>
            </a:r>
            <a:r>
              <a:rPr lang="en-US" sz="1300" dirty="0"/>
              <a:t>Not at all.  Note Peter’s words, </a:t>
            </a:r>
            <a:r>
              <a:rPr lang="en-US" sz="1300" i="1" dirty="0"/>
              <a:t>“Let it be know to you all, and to all the people of Israel, that by the name of Jesus Christ of Nazareth, Whom you crucified, Whom God raised from the dead, by Him this man stands before you whole</a:t>
            </a:r>
            <a:r>
              <a:rPr lang="en-US" sz="1300" dirty="0"/>
              <a:t>” </a:t>
            </a:r>
            <a:r>
              <a:rPr lang="en-US" sz="1300" b="1" dirty="0"/>
              <a:t>(10).</a:t>
            </a:r>
          </a:p>
          <a:p>
            <a:pPr marL="181240" indent="-181240">
              <a:buSzPct val="125000"/>
              <a:buFont typeface="Arial" panose="020B0604020202020204" pitchFamily="34" charset="0"/>
              <a:buChar char="•"/>
            </a:pPr>
            <a:r>
              <a:rPr lang="en-US" sz="1300" b="1" dirty="0"/>
              <a:t>Important truth:  Salvation in no other name than Jesus!</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193</a:t>
            </a:fld>
            <a:endParaRPr lang="en-US">
              <a:solidFill>
                <a:prstClr val="black"/>
              </a:solidFill>
              <a:latin typeface="Calibri" panose="020F0502020204030204"/>
            </a:endParaRPr>
          </a:p>
        </p:txBody>
      </p:sp>
    </p:spTree>
    <p:extLst>
      <p:ext uri="{BB962C8B-B14F-4D97-AF65-F5344CB8AC3E}">
        <p14:creationId xmlns:p14="http://schemas.microsoft.com/office/powerpoint/2010/main" val="9385601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effectLst>
                  <a:outerShdw blurRad="38100" dist="38100" dir="2700000" algn="tl">
                    <a:srgbClr val="000000">
                      <a:alpha val="43137"/>
                    </a:srgbClr>
                  </a:outerShdw>
                </a:effectLst>
              </a:rPr>
              <a:t>(13-22 READ)</a:t>
            </a:r>
          </a:p>
          <a:p>
            <a:r>
              <a:rPr lang="en-US" sz="1300" b="1" dirty="0">
                <a:effectLst>
                  <a:outerShdw blurRad="38100" dist="38100" dir="2700000" algn="tl">
                    <a:srgbClr val="000000">
                      <a:alpha val="43137"/>
                    </a:srgbClr>
                  </a:outerShdw>
                </a:effectLst>
              </a:rPr>
              <a:t>After deliberation, the Jewish leaders threaten Peter and John, commanding them to no longer teach the name of Jesus (13-22)</a:t>
            </a:r>
          </a:p>
          <a:p>
            <a:pPr marL="181240" indent="-181240">
              <a:buSzPct val="125000"/>
              <a:buFont typeface="Arial" panose="020B0604020202020204" pitchFamily="34" charset="0"/>
              <a:buChar char="•"/>
            </a:pPr>
            <a:r>
              <a:rPr lang="en-US" sz="1300" b="1" dirty="0"/>
              <a:t>Question: In what way did the Jewish leaders show their hard hearts? (15-17)</a:t>
            </a:r>
          </a:p>
          <a:p>
            <a:pPr>
              <a:buSzPct val="125000"/>
            </a:pPr>
            <a:r>
              <a:rPr lang="en-US" sz="1300" b="1" dirty="0"/>
              <a:t>Answer: </a:t>
            </a:r>
            <a:r>
              <a:rPr lang="en-US" sz="1300" dirty="0"/>
              <a:t>Believed the miracle, but rejected Jesus.</a:t>
            </a:r>
          </a:p>
          <a:p>
            <a:pPr marL="181240" indent="-181240">
              <a:buSzPct val="125000"/>
              <a:buFont typeface="Arial" panose="020B0604020202020204" pitchFamily="34" charset="0"/>
              <a:buChar char="•"/>
            </a:pPr>
            <a:r>
              <a:rPr lang="en-US" sz="1300" b="1" dirty="0"/>
              <a:t>Question: Do the words of Peter and John in verse (19-20) give a limited authority for Christians to disobey civil authority? What is the limit?)</a:t>
            </a:r>
          </a:p>
          <a:p>
            <a:pPr>
              <a:buSzPct val="125000"/>
            </a:pPr>
            <a:r>
              <a:rPr lang="en-US" sz="1300" b="1" dirty="0"/>
              <a:t>Answer: </a:t>
            </a:r>
            <a:r>
              <a:rPr lang="en-US" sz="1300" dirty="0"/>
              <a:t>If men require disobedience to God, we may disobey</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194</a:t>
            </a:fld>
            <a:endParaRPr lang="en-US">
              <a:solidFill>
                <a:prstClr val="black"/>
              </a:solidFill>
              <a:latin typeface="Calibri" panose="020F0502020204030204"/>
            </a:endParaRPr>
          </a:p>
        </p:txBody>
      </p:sp>
    </p:spTree>
    <p:extLst>
      <p:ext uri="{BB962C8B-B14F-4D97-AF65-F5344CB8AC3E}">
        <p14:creationId xmlns:p14="http://schemas.microsoft.com/office/powerpoint/2010/main" val="34251466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(23-31 READ)</a:t>
            </a:r>
          </a:p>
          <a:p>
            <a:r>
              <a:rPr lang="en-US" sz="1300" b="1" dirty="0"/>
              <a:t>Peter and John are comforted and praise for their boldness, and prayers were offered on their behalf by their brethren (23-31)</a:t>
            </a:r>
          </a:p>
          <a:p>
            <a:pPr marL="181240" indent="-181240">
              <a:buSzPct val="125000"/>
              <a:buFont typeface="Arial" panose="020B0604020202020204" pitchFamily="34" charset="0"/>
              <a:buChar char="•"/>
            </a:pPr>
            <a:r>
              <a:rPr lang="en-US" sz="1300" b="1" dirty="0"/>
              <a:t>Question: What does verses (27-28) reveal about God working in the affairs of men?</a:t>
            </a:r>
          </a:p>
          <a:p>
            <a:pPr>
              <a:buSzPct val="125000"/>
            </a:pPr>
            <a:r>
              <a:rPr lang="en-US" sz="1300" b="1" dirty="0"/>
              <a:t>Answer: </a:t>
            </a:r>
            <a:r>
              <a:rPr lang="en-US" sz="1300" dirty="0"/>
              <a:t>God’s purposes were determined </a:t>
            </a:r>
            <a:r>
              <a:rPr lang="en-US" sz="1300" i="1" dirty="0"/>
              <a:t>“before to be done”</a:t>
            </a:r>
          </a:p>
          <a:p>
            <a:pPr marL="181240" indent="-181240">
              <a:buSzPct val="125000"/>
              <a:buFont typeface="Arial" panose="020B0604020202020204" pitchFamily="34" charset="0"/>
              <a:buChar char="•"/>
            </a:pPr>
            <a:r>
              <a:rPr lang="en-US" sz="1300" b="1" dirty="0"/>
              <a:t>Why is boldness needed to preach? (29)</a:t>
            </a:r>
          </a:p>
          <a:p>
            <a:pPr>
              <a:buSzPct val="125000"/>
            </a:pPr>
            <a:r>
              <a:rPr lang="en-US" sz="1300" b="1" dirty="0"/>
              <a:t>Answer: </a:t>
            </a:r>
            <a:r>
              <a:rPr lang="en-US" sz="1300" dirty="0"/>
              <a:t>Because of threats and persecution.</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195</a:t>
            </a:fld>
            <a:endParaRPr lang="en-US">
              <a:solidFill>
                <a:prstClr val="black"/>
              </a:solidFill>
              <a:latin typeface="Calibri" panose="020F0502020204030204"/>
            </a:endParaRPr>
          </a:p>
        </p:txBody>
      </p:sp>
    </p:spTree>
    <p:extLst>
      <p:ext uri="{BB962C8B-B14F-4D97-AF65-F5344CB8AC3E}">
        <p14:creationId xmlns:p14="http://schemas.microsoft.com/office/powerpoint/2010/main" val="416729826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(32-37 READ)</a:t>
            </a:r>
          </a:p>
          <a:p>
            <a:r>
              <a:rPr lang="en-US" sz="1300" b="1" dirty="0"/>
              <a:t>The early state of the church is described, with Christians sacrificing in their benevolence and hospitality toward one another (32-37)</a:t>
            </a:r>
          </a:p>
          <a:p>
            <a:pPr marL="181240" indent="-181240">
              <a:buSzPct val="125000"/>
              <a:buFont typeface="Arial" panose="020B0604020202020204" pitchFamily="34" charset="0"/>
              <a:buChar char="•"/>
            </a:pPr>
            <a:r>
              <a:rPr lang="en-US" sz="1300" b="1" dirty="0"/>
              <a:t>Question: How did early Christians show their love for one another? (32, 34-35)</a:t>
            </a:r>
          </a:p>
          <a:p>
            <a:pPr>
              <a:buSzPct val="125000"/>
            </a:pPr>
            <a:r>
              <a:rPr lang="en-US" sz="1300" b="1" dirty="0"/>
              <a:t>Answer: </a:t>
            </a:r>
            <a:r>
              <a:rPr lang="en-US" sz="1300" dirty="0"/>
              <a:t>Sharing their possessions with those who had need, even to the point of selling lands or houses, giving to the apostles to distribute.</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196</a:t>
            </a:fld>
            <a:endParaRPr lang="en-US">
              <a:solidFill>
                <a:prstClr val="black"/>
              </a:solidFill>
              <a:latin typeface="Calibri" panose="020F0502020204030204"/>
            </a:endParaRPr>
          </a:p>
        </p:txBody>
      </p:sp>
    </p:spTree>
    <p:extLst>
      <p:ext uri="{BB962C8B-B14F-4D97-AF65-F5344CB8AC3E}">
        <p14:creationId xmlns:p14="http://schemas.microsoft.com/office/powerpoint/2010/main" val="8464127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Note:  Before beginning I need to correct a statement I made last week.</a:t>
            </a:r>
          </a:p>
          <a:p>
            <a:pPr marL="181240" indent="-181240">
              <a:buFont typeface="Arial" panose="020B0604020202020204" pitchFamily="34" charset="0"/>
              <a:buChar char="•"/>
            </a:pPr>
            <a:r>
              <a:rPr lang="en-US" sz="1300" b="1" dirty="0"/>
              <a:t>In referring to the need to respect civil authority I referenced the trial of Paul before Ananias in Acts 23.</a:t>
            </a:r>
          </a:p>
          <a:p>
            <a:pPr marL="664546" lvl="1" indent="-181240">
              <a:buFont typeface="Arial" panose="020B0604020202020204" pitchFamily="34" charset="0"/>
              <a:buChar char="•"/>
            </a:pPr>
            <a:r>
              <a:rPr lang="en-US" sz="1300" dirty="0"/>
              <a:t>I mistakenly said that Paul struck the high priest – wrong and laughable</a:t>
            </a:r>
          </a:p>
          <a:p>
            <a:pPr marL="664546" lvl="1" indent="-181240">
              <a:buFont typeface="Arial" panose="020B0604020202020204" pitchFamily="34" charset="0"/>
              <a:buChar char="•"/>
            </a:pPr>
            <a:r>
              <a:rPr lang="en-US" sz="1300" dirty="0"/>
              <a:t>Paul would not have been allowed to be close enough to strike the high priest</a:t>
            </a:r>
          </a:p>
          <a:p>
            <a:pPr marL="664546" lvl="1" indent="-181240">
              <a:buFont typeface="Arial" panose="020B0604020202020204" pitchFamily="34" charset="0"/>
              <a:buChar char="•"/>
            </a:pPr>
            <a:r>
              <a:rPr lang="en-US" sz="1300" dirty="0"/>
              <a:t>It would have been out of character and totally sinful for him to do so.  A silly and unthinking reference to the account</a:t>
            </a:r>
          </a:p>
          <a:p>
            <a:pPr marL="181240" indent="-181240">
              <a:buFont typeface="Arial" panose="020B0604020202020204" pitchFamily="34" charset="0"/>
              <a:buChar char="•"/>
            </a:pPr>
            <a:r>
              <a:rPr lang="en-US" sz="1300" b="1" dirty="0"/>
              <a:t>What happened is that Ananias instructed those who were near Paul to strike him in the mouth for claiming to live in good conscience</a:t>
            </a:r>
          </a:p>
          <a:p>
            <a:pPr marL="664546" lvl="1" indent="-181240">
              <a:buFont typeface="Arial" panose="020B0604020202020204" pitchFamily="34" charset="0"/>
              <a:buChar char="•"/>
            </a:pPr>
            <a:r>
              <a:rPr lang="en-US" sz="1300" dirty="0"/>
              <a:t>Paul reacted by insulted Ananias, not knowing he was the high priest, “God will strike you, you whitewashed wall!”</a:t>
            </a:r>
          </a:p>
          <a:p>
            <a:pPr marL="664546" lvl="1" indent="-181240">
              <a:buFont typeface="Arial" panose="020B0604020202020204" pitchFamily="34" charset="0"/>
              <a:buChar char="•"/>
            </a:pPr>
            <a:r>
              <a:rPr lang="en-US" sz="1300" dirty="0"/>
              <a:t>Paul apologized when he was made aware that Ananias was the high priest, and quoted the OT in acknowledging his mistake</a:t>
            </a:r>
          </a:p>
          <a:p>
            <a:r>
              <a:rPr lang="en-US" b="1" dirty="0"/>
              <a:t>(Acts 23:5), </a:t>
            </a:r>
            <a:r>
              <a:rPr lang="en-US" i="1" dirty="0"/>
              <a:t>“Then Paul said, ‘I did not know, brethren, that he was the high priest; for it is written, “You shall not speak evil of a ruler of your people.” ”</a:t>
            </a:r>
          </a:p>
          <a:p>
            <a:pPr marL="664546" lvl="1" indent="-181240">
              <a:buFont typeface="Arial" panose="020B0604020202020204" pitchFamily="34" charset="0"/>
              <a:buChar char="•"/>
            </a:pPr>
            <a:r>
              <a:rPr lang="en-US" sz="1300" dirty="0"/>
              <a:t>Quotation from Exodus 22:28</a:t>
            </a:r>
          </a:p>
          <a:p>
            <a:pPr marL="664546" lvl="1" indent="-181240">
              <a:buFont typeface="Arial" panose="020B0604020202020204" pitchFamily="34" charset="0"/>
              <a:buChar char="•"/>
            </a:pPr>
            <a:r>
              <a:rPr lang="en-US" sz="1300" dirty="0"/>
              <a:t>My thanks to Dennis Craig for catching the obvious mistake.</a:t>
            </a:r>
          </a:p>
          <a:p>
            <a:pPr marL="181240" indent="-181240">
              <a:buFont typeface="Arial" panose="020B0604020202020204" pitchFamily="34" charset="0"/>
              <a:buChar char="•"/>
            </a:pPr>
            <a:r>
              <a:rPr lang="en-US" sz="1300" b="1" dirty="0"/>
              <a:t>The point, our authority to  be disobedient to civil authority is limited, and will be demonstrated again in Chapter 5 today. </a:t>
            </a:r>
          </a:p>
          <a:p>
            <a:pPr marL="664546" lvl="1" indent="-181240">
              <a:buFont typeface="Arial" panose="020B0604020202020204" pitchFamily="34" charset="0"/>
              <a:buChar char="•"/>
            </a:pPr>
            <a:endParaRPr lang="en-US" sz="1300" b="1" dirty="0"/>
          </a:p>
          <a:p>
            <a:r>
              <a:rPr lang="en-US" sz="1300" b="1" dirty="0"/>
              <a:t>Review of Chapter 4</a:t>
            </a:r>
          </a:p>
          <a:p>
            <a:pPr marL="181240" indent="-181240">
              <a:buFont typeface="Arial" panose="020B0604020202020204" pitchFamily="34" charset="0"/>
              <a:buChar char="•"/>
            </a:pPr>
            <a:r>
              <a:rPr lang="en-US" sz="1300" b="1" dirty="0"/>
              <a:t>The healing of the lame man in the temple gave Peter and John an audience increasing those converted to Christ, and bringing in the ire of the leaders of the Jews.</a:t>
            </a:r>
          </a:p>
          <a:p>
            <a:pPr marL="664546" lvl="1" indent="-181240">
              <a:buFont typeface="Arial" panose="020B0604020202020204" pitchFamily="34" charset="0"/>
              <a:buChar char="•"/>
            </a:pPr>
            <a:r>
              <a:rPr lang="en-US" sz="1300" dirty="0"/>
              <a:t>The number became 5,000 men</a:t>
            </a:r>
          </a:p>
          <a:p>
            <a:pPr marL="181240" indent="-181240">
              <a:buFont typeface="Arial" panose="020B0604020202020204" pitchFamily="34" charset="0"/>
              <a:buChar char="•"/>
            </a:pPr>
            <a:r>
              <a:rPr lang="en-US" sz="1300" b="1" dirty="0"/>
              <a:t>Peter and John were arrested and brought before the Sanhedrin. The leaders commanded them to no longer preach Jesus.</a:t>
            </a:r>
          </a:p>
          <a:p>
            <a:pPr marL="181240" indent="-181240">
              <a:buFont typeface="Arial" panose="020B0604020202020204" pitchFamily="34" charset="0"/>
              <a:buChar char="•"/>
            </a:pPr>
            <a:r>
              <a:rPr lang="en-US" sz="1300" b="1" dirty="0"/>
              <a:t>Peter and John were not cowed and determined to keep on preaching the gospel of the Lord.</a:t>
            </a:r>
          </a:p>
          <a:p>
            <a:pPr defTabSz="966612">
              <a:defRPr/>
            </a:pPr>
            <a:r>
              <a:rPr lang="en-US" b="1" dirty="0"/>
              <a:t>(Acts 4:19-20), </a:t>
            </a:r>
            <a:r>
              <a:rPr lang="en-US" i="1" dirty="0"/>
              <a:t>“But Peter and John answered and said to them, “Whether it is right in the sight of God to listen to you more than to God, you judge.</a:t>
            </a:r>
            <a:r>
              <a:rPr lang="en-US" i="1" baseline="30000" dirty="0"/>
              <a:t> 20</a:t>
            </a:r>
            <a:r>
              <a:rPr lang="en-US" i="1" dirty="0"/>
              <a:t> For we cannot but speak the things which we have seen and heard.”</a:t>
            </a:r>
            <a:endParaRPr lang="en-US" sz="1300" b="1" i="1" dirty="0"/>
          </a:p>
          <a:p>
            <a:endParaRPr lang="en-US" sz="1300" b="1"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197</a:t>
            </a:fld>
            <a:endParaRPr lang="en-US">
              <a:solidFill>
                <a:prstClr val="black"/>
              </a:solidFill>
              <a:latin typeface="Calibri" panose="020F0502020204030204"/>
            </a:endParaRPr>
          </a:p>
        </p:txBody>
      </p:sp>
    </p:spTree>
    <p:extLst>
      <p:ext uri="{BB962C8B-B14F-4D97-AF65-F5344CB8AC3E}">
        <p14:creationId xmlns:p14="http://schemas.microsoft.com/office/powerpoint/2010/main" val="28024910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(1-11 READ)</a:t>
            </a:r>
          </a:p>
          <a:p>
            <a:r>
              <a:rPr lang="en-US" sz="1300" b="1" dirty="0">
                <a:solidFill>
                  <a:srgbClr val="93D8FF"/>
                </a:solidFill>
              </a:rPr>
              <a:t>Ananias and Sapphira are put to death by God for lying to the Holy Spirit (1-11)</a:t>
            </a:r>
          </a:p>
          <a:p>
            <a:pPr marL="181240" indent="-181240">
              <a:buFont typeface="Arial" panose="020B0604020202020204" pitchFamily="34" charset="0"/>
              <a:buChar char="•"/>
            </a:pPr>
            <a:r>
              <a:rPr lang="en-US" sz="1300" b="1" dirty="0">
                <a:solidFill>
                  <a:srgbClr val="93D8FF"/>
                </a:solidFill>
              </a:rPr>
              <a:t>Last week we noted the care and concern the Christians exhibited toward each other in 4:32-36</a:t>
            </a:r>
          </a:p>
          <a:p>
            <a:pPr marL="664546" lvl="1" indent="-181240">
              <a:buFont typeface="Arial" panose="020B0604020202020204" pitchFamily="34" charset="0"/>
              <a:buChar char="•"/>
            </a:pPr>
            <a:r>
              <a:rPr lang="en-US" sz="1300" dirty="0">
                <a:solidFill>
                  <a:srgbClr val="93D8FF"/>
                </a:solidFill>
              </a:rPr>
              <a:t>No one had lack because the possessors of lands or houses sold them, and brought the proceeds from the sales to the apostles</a:t>
            </a:r>
          </a:p>
          <a:p>
            <a:pPr marL="664546" lvl="1" indent="-181240">
              <a:buFont typeface="Arial" panose="020B0604020202020204" pitchFamily="34" charset="0"/>
              <a:buChar char="•"/>
            </a:pPr>
            <a:r>
              <a:rPr lang="en-US" sz="1300" dirty="0">
                <a:solidFill>
                  <a:srgbClr val="93D8FF"/>
                </a:solidFill>
              </a:rPr>
              <a:t>Barnabas is a specific example of this occurrence</a:t>
            </a:r>
          </a:p>
          <a:p>
            <a:pPr marL="181240" indent="-181240">
              <a:buFont typeface="Arial" panose="020B0604020202020204" pitchFamily="34" charset="0"/>
              <a:buChar char="•"/>
            </a:pPr>
            <a:r>
              <a:rPr lang="en-US" sz="1300" b="1" dirty="0">
                <a:solidFill>
                  <a:srgbClr val="93D8FF"/>
                </a:solidFill>
              </a:rPr>
              <a:t>This situation with Ananias and Sapphira arose from that generosity</a:t>
            </a:r>
          </a:p>
          <a:p>
            <a:pPr marL="664546" lvl="1" indent="-181240">
              <a:buFont typeface="Arial" panose="020B0604020202020204" pitchFamily="34" charset="0"/>
              <a:buChar char="•"/>
            </a:pPr>
            <a:r>
              <a:rPr lang="en-US" sz="1300" dirty="0">
                <a:solidFill>
                  <a:srgbClr val="93D8FF"/>
                </a:solidFill>
              </a:rPr>
              <a:t>Note:  They too were generous, giving a portion of the proceeds of that they sold</a:t>
            </a:r>
          </a:p>
          <a:p>
            <a:pPr marL="664546" lvl="1" indent="-181240">
              <a:buFont typeface="Arial" panose="020B0604020202020204" pitchFamily="34" charset="0"/>
              <a:buChar char="•"/>
            </a:pPr>
            <a:r>
              <a:rPr lang="en-US" sz="1300" dirty="0">
                <a:solidFill>
                  <a:srgbClr val="93D8FF"/>
                </a:solidFill>
              </a:rPr>
              <a:t>There was nothing wrong in that, as these were free will offerings, and they were not required of anyone</a:t>
            </a:r>
          </a:p>
          <a:p>
            <a:r>
              <a:rPr lang="en-US" sz="1300" b="1" dirty="0">
                <a:solidFill>
                  <a:srgbClr val="93D8FF"/>
                </a:solidFill>
              </a:rPr>
              <a:t>(Acts 5:3-4), </a:t>
            </a:r>
            <a:r>
              <a:rPr lang="en-US" sz="1300" i="1" dirty="0">
                <a:solidFill>
                  <a:srgbClr val="93D8FF"/>
                </a:solidFill>
              </a:rPr>
              <a:t>“</a:t>
            </a:r>
            <a:r>
              <a:rPr lang="en-US" i="1" dirty="0"/>
              <a:t>But Peter said, ‘Ananias, why has Satan filled your heart to lie to the Holy Spirit and keep back part of the price of the land for yourself?</a:t>
            </a:r>
            <a:r>
              <a:rPr lang="en-US" i="1" baseline="30000" dirty="0"/>
              <a:t> 4</a:t>
            </a:r>
            <a:r>
              <a:rPr lang="en-US" i="1" dirty="0"/>
              <a:t> While it remained, was it not your own? And after it was sold, was it not in your own control?’”</a:t>
            </a:r>
            <a:endParaRPr lang="en-US" sz="1300" i="1" dirty="0">
              <a:solidFill>
                <a:srgbClr val="93D8FF"/>
              </a:solidFill>
            </a:endParaRPr>
          </a:p>
          <a:p>
            <a:pPr marL="181240" indent="-181240">
              <a:buSzPct val="125000"/>
              <a:buFont typeface="Arial" panose="020B0604020202020204" pitchFamily="34" charset="0"/>
              <a:buChar char="•"/>
            </a:pPr>
            <a:r>
              <a:rPr lang="en-US" sz="1300" b="1" dirty="0">
                <a:solidFill>
                  <a:schemeClr val="bg1"/>
                </a:solidFill>
              </a:rPr>
              <a:t>Question: What exactly was the sin of Ananias and Sapphira (3,9)? </a:t>
            </a:r>
          </a:p>
          <a:p>
            <a:pPr>
              <a:buSzPct val="125000"/>
            </a:pPr>
            <a:r>
              <a:rPr lang="en-US" sz="1300" b="1" dirty="0">
                <a:solidFill>
                  <a:srgbClr val="FFFF00"/>
                </a:solidFill>
              </a:rPr>
              <a:t>Answer: </a:t>
            </a:r>
            <a:r>
              <a:rPr lang="en-US" sz="1300" dirty="0">
                <a:solidFill>
                  <a:srgbClr val="FFFF00"/>
                </a:solidFill>
              </a:rPr>
              <a:t>Lying, their lie was not only toward men to cover up their keeping back part of the proceeds, but to the Holy Spirit!</a:t>
            </a:r>
          </a:p>
          <a:p>
            <a:pPr marL="181240" indent="-181240">
              <a:buSzPct val="125000"/>
              <a:buFont typeface="Arial" panose="020B0604020202020204" pitchFamily="34" charset="0"/>
              <a:buChar char="•"/>
            </a:pPr>
            <a:r>
              <a:rPr lang="en-US" sz="1300" b="1" dirty="0">
                <a:solidFill>
                  <a:srgbClr val="FFFF00"/>
                </a:solidFill>
              </a:rPr>
              <a:t>So, the special circumstances of this lie (to brethren, about the work of benevolence) was a lie to the Holy Spirit too.</a:t>
            </a:r>
          </a:p>
          <a:p>
            <a:pPr marL="181240" indent="-181240">
              <a:buSzPct val="125000"/>
              <a:buFont typeface="Arial" panose="020B0604020202020204" pitchFamily="34" charset="0"/>
              <a:buChar char="•"/>
            </a:pPr>
            <a:r>
              <a:rPr lang="en-US" sz="1300" b="1" dirty="0">
                <a:solidFill>
                  <a:srgbClr val="FFFF00"/>
                </a:solidFill>
              </a:rPr>
              <a:t>This shows just how serious a sin that lying is!</a:t>
            </a:r>
          </a:p>
          <a:p>
            <a:pPr>
              <a:buSzPct val="125000"/>
            </a:pPr>
            <a:r>
              <a:rPr lang="en-US" b="1" dirty="0"/>
              <a:t>(Revelation 21:8), </a:t>
            </a:r>
            <a:r>
              <a:rPr lang="en-US" i="1" dirty="0"/>
              <a:t>“But the cowardly, unbelieving, abominable, murderers, sexually immoral, sorcerers, idolaters, and all liars shall have their part in the lake which burns with fire and brimstone, which is the second death.”</a:t>
            </a:r>
            <a:endParaRPr lang="en-US" sz="1300" i="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198</a:t>
            </a:fld>
            <a:endParaRPr lang="en-US">
              <a:solidFill>
                <a:prstClr val="black"/>
              </a:solidFill>
              <a:latin typeface="Calibri" panose="020F0502020204030204"/>
            </a:endParaRPr>
          </a:p>
        </p:txBody>
      </p:sp>
    </p:spTree>
    <p:extLst>
      <p:ext uri="{BB962C8B-B14F-4D97-AF65-F5344CB8AC3E}">
        <p14:creationId xmlns:p14="http://schemas.microsoft.com/office/powerpoint/2010/main" val="196456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(18-21 READ)</a:t>
            </a:r>
          </a:p>
          <a:p>
            <a:pPr marL="181240" indent="-181240">
              <a:buFont typeface="Arial" panose="020B0604020202020204" pitchFamily="34" charset="0"/>
              <a:buChar char="•"/>
            </a:pPr>
            <a:r>
              <a:rPr lang="en-US" b="1" i="0" dirty="0"/>
              <a:t>Question: What kingdom principle is taught by the parable of the Mustard seek (18-19), and the parable of the Leaven (20-21)?</a:t>
            </a:r>
          </a:p>
          <a:p>
            <a:pPr marL="181240" indent="-181240">
              <a:buFont typeface="Arial" panose="020B0604020202020204" pitchFamily="34" charset="0"/>
              <a:buChar char="•"/>
            </a:pPr>
            <a:r>
              <a:rPr lang="en-US" b="1" i="0" dirty="0"/>
              <a:t>Answer: </a:t>
            </a:r>
            <a:r>
              <a:rPr lang="en-US" b="0" i="0" dirty="0"/>
              <a:t>The Kingdom began as very small, but would with time become and has become great.</a:t>
            </a:r>
          </a:p>
        </p:txBody>
      </p:sp>
      <p:sp>
        <p:nvSpPr>
          <p:cNvPr id="4" name="Slide Number Placeholder 3"/>
          <p:cNvSpPr>
            <a:spLocks noGrp="1"/>
          </p:cNvSpPr>
          <p:nvPr>
            <p:ph type="sldNum" sz="quarter" idx="5"/>
          </p:nvPr>
        </p:nvSpPr>
        <p:spPr/>
        <p:txBody>
          <a:bodyPr/>
          <a:lstStyle/>
          <a:p>
            <a:fld id="{87F97BCB-B00A-4E99-825C-5A638E674226}" type="slidenum">
              <a:rPr lang="en-US" smtClean="0"/>
              <a:t>100</a:t>
            </a:fld>
            <a:endParaRPr lang="en-US"/>
          </a:p>
        </p:txBody>
      </p:sp>
    </p:spTree>
    <p:extLst>
      <p:ext uri="{BB962C8B-B14F-4D97-AF65-F5344CB8AC3E}">
        <p14:creationId xmlns:p14="http://schemas.microsoft.com/office/powerpoint/2010/main" val="14862695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(12-16 READ)</a:t>
            </a:r>
          </a:p>
          <a:p>
            <a:r>
              <a:rPr lang="en-US" sz="1300" b="1" dirty="0"/>
              <a:t>The apostles continued their miracles and preaching among the Jews, converting many (12-16)</a:t>
            </a:r>
          </a:p>
          <a:p>
            <a:pPr marL="181240" indent="-181240">
              <a:buFont typeface="Arial" panose="020B0604020202020204" pitchFamily="34" charset="0"/>
              <a:buChar char="•"/>
            </a:pPr>
            <a:r>
              <a:rPr lang="en-US" sz="1300" b="1" dirty="0"/>
              <a:t>This despite Peter and John being told to cease and desist</a:t>
            </a:r>
          </a:p>
          <a:p>
            <a:pPr marL="664546" lvl="1" indent="-181240">
              <a:buFont typeface="Arial" panose="020B0604020202020204" pitchFamily="34" charset="0"/>
              <a:buChar char="•"/>
            </a:pPr>
            <a:r>
              <a:rPr lang="en-US" sz="1300" dirty="0"/>
              <a:t>Only the apostles “none of the rest dared joint them”</a:t>
            </a:r>
          </a:p>
          <a:p>
            <a:pPr marL="664546" lvl="1" indent="-181240">
              <a:buFont typeface="Arial" panose="020B0604020202020204" pitchFamily="34" charset="0"/>
              <a:buChar char="•"/>
            </a:pPr>
            <a:r>
              <a:rPr lang="en-US" sz="1300" dirty="0"/>
              <a:t>The people who saw the signs and wonders were “impressed.”</a:t>
            </a:r>
          </a:p>
          <a:p>
            <a:pPr marL="664546" lvl="1" indent="-181240">
              <a:buFont typeface="Arial" panose="020B0604020202020204" pitchFamily="34" charset="0"/>
              <a:buChar char="•"/>
            </a:pPr>
            <a:r>
              <a:rPr lang="en-US" sz="1300" dirty="0"/>
              <a:t>The miracles gained a following, and started bringing in others from the cities surrounding the city of Jerusalem</a:t>
            </a:r>
          </a:p>
          <a:p>
            <a:pPr marL="181240" indent="-181240">
              <a:buSzPct val="125000"/>
              <a:buFont typeface="Arial" panose="020B0604020202020204" pitchFamily="34" charset="0"/>
              <a:buChar char="•"/>
            </a:pPr>
            <a:r>
              <a:rPr lang="en-US" sz="1300" b="1" dirty="0"/>
              <a:t>Question: What acts of the apostles helped to convert the people? (12)? </a:t>
            </a:r>
          </a:p>
          <a:p>
            <a:pPr>
              <a:buSzPct val="125000"/>
            </a:pPr>
            <a:r>
              <a:rPr lang="en-US" sz="1300" b="1" dirty="0"/>
              <a:t>Answer: </a:t>
            </a:r>
            <a:r>
              <a:rPr lang="en-US" sz="1300" dirty="0"/>
              <a:t>Healed the sick </a:t>
            </a:r>
            <a:r>
              <a:rPr lang="en-US" sz="1300" b="1" dirty="0"/>
              <a:t>(15)</a:t>
            </a:r>
            <a:r>
              <a:rPr lang="en-US" sz="1300" dirty="0"/>
              <a:t>, and those tormented by unclean spirits </a:t>
            </a:r>
            <a:r>
              <a:rPr lang="en-US" sz="1300" b="1" dirty="0"/>
              <a:t>(16)</a:t>
            </a:r>
            <a:r>
              <a:rPr lang="en-US" sz="1300" dirty="0"/>
              <a:t>.</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199</a:t>
            </a:fld>
            <a:endParaRPr lang="en-US">
              <a:solidFill>
                <a:prstClr val="black"/>
              </a:solidFill>
              <a:latin typeface="Calibri" panose="020F0502020204030204"/>
            </a:endParaRPr>
          </a:p>
        </p:txBody>
      </p:sp>
    </p:spTree>
    <p:extLst>
      <p:ext uri="{BB962C8B-B14F-4D97-AF65-F5344CB8AC3E}">
        <p14:creationId xmlns:p14="http://schemas.microsoft.com/office/powerpoint/2010/main" val="34544681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(17-21 READ</a:t>
            </a:r>
          </a:p>
          <a:p>
            <a:r>
              <a:rPr lang="en-US" sz="1300" b="1" dirty="0"/>
              <a:t>The apostles were arrested again (17-21) (Disobedient to Civil authority)</a:t>
            </a:r>
          </a:p>
          <a:p>
            <a:endParaRPr lang="en-US" sz="100" b="1" dirty="0"/>
          </a:p>
          <a:p>
            <a:pPr marL="181240" indent="-181240">
              <a:buSzPct val="125000"/>
              <a:buFont typeface="Arial" panose="020B0604020202020204" pitchFamily="34" charset="0"/>
              <a:buChar char="•"/>
            </a:pPr>
            <a:r>
              <a:rPr lang="en-US" sz="1300" b="1" dirty="0"/>
              <a:t>As their influence increased, the concern of the leaders continued. (“they were filled with indignation”)</a:t>
            </a:r>
          </a:p>
          <a:p>
            <a:pPr marL="664546" lvl="1" indent="-181240">
              <a:buSzPct val="125000"/>
              <a:buFont typeface="Arial" panose="020B0604020202020204" pitchFamily="34" charset="0"/>
              <a:buChar char="•"/>
            </a:pPr>
            <a:r>
              <a:rPr lang="en-US" sz="1300" dirty="0"/>
              <a:t>Both the increase in influence, and the disregarding of their authority and orders”</a:t>
            </a:r>
          </a:p>
          <a:p>
            <a:pPr>
              <a:buSzPct val="125000"/>
            </a:pPr>
            <a:r>
              <a:rPr lang="en-US" sz="1300" b="1" dirty="0"/>
              <a:t>(</a:t>
            </a:r>
            <a:r>
              <a:rPr lang="en-US" b="1" dirty="0"/>
              <a:t>Acts 4:18), </a:t>
            </a:r>
            <a:r>
              <a:rPr lang="en-US" b="0" i="1" dirty="0"/>
              <a:t>“So they called them and commanded them not to speak at all nor teach in the name of Jesus.”</a:t>
            </a:r>
          </a:p>
          <a:p>
            <a:pPr marL="181240" indent="-181240">
              <a:buSzPct val="125000"/>
              <a:buFont typeface="Arial" panose="020B0604020202020204" pitchFamily="34" charset="0"/>
              <a:buChar char="•"/>
            </a:pPr>
            <a:r>
              <a:rPr lang="en-US" sz="1300" b="1" dirty="0"/>
              <a:t>They laid hands on all of the apostles, and put them in the common prison.</a:t>
            </a:r>
          </a:p>
          <a:p>
            <a:pPr marL="181240" indent="-181240">
              <a:buSzPct val="125000"/>
              <a:buFont typeface="Arial" panose="020B0604020202020204" pitchFamily="34" charset="0"/>
              <a:buChar char="•"/>
            </a:pPr>
            <a:r>
              <a:rPr lang="en-US" sz="1300" b="1" dirty="0"/>
              <a:t>They were miraculously freed, and went right back to teaching.  </a:t>
            </a:r>
          </a:p>
          <a:p>
            <a:pPr marL="181240" indent="-181240">
              <a:buSzPct val="125000"/>
              <a:buFont typeface="Arial" panose="020B0604020202020204" pitchFamily="34" charset="0"/>
              <a:buChar char="•"/>
            </a:pPr>
            <a:r>
              <a:rPr lang="en-US" sz="1300" b="1" dirty="0"/>
              <a:t>The Sanhedrin called them back the next day, but they were no longer in the prison.</a:t>
            </a:r>
          </a:p>
        </p:txBody>
      </p:sp>
      <p:sp>
        <p:nvSpPr>
          <p:cNvPr id="4" name="Slide Number Placeholder 3"/>
          <p:cNvSpPr>
            <a:spLocks noGrp="1"/>
          </p:cNvSpPr>
          <p:nvPr>
            <p:ph type="sldNum" sz="quarter" idx="5"/>
          </p:nvPr>
        </p:nvSpPr>
        <p:spPr/>
        <p:txBody>
          <a:bodyPr/>
          <a:lstStyle/>
          <a:p>
            <a:fld id="{87F97BCB-B00A-4E99-825C-5A638E674226}" type="slidenum">
              <a:rPr lang="en-US" smtClean="0"/>
              <a:t>200</a:t>
            </a:fld>
            <a:endParaRPr lang="en-US"/>
          </a:p>
        </p:txBody>
      </p:sp>
    </p:spTree>
    <p:extLst>
      <p:ext uri="{BB962C8B-B14F-4D97-AF65-F5344CB8AC3E}">
        <p14:creationId xmlns:p14="http://schemas.microsoft.com/office/powerpoint/2010/main" val="34158277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The apostles were put on trial by the Sanhedrin, and defended themselves, giving witness to God’s work (22-32)</a:t>
            </a:r>
          </a:p>
          <a:p>
            <a:r>
              <a:rPr lang="en-US" sz="1300" b="1" dirty="0">
                <a:solidFill>
                  <a:srgbClr val="93D8FF"/>
                </a:solidFill>
              </a:rPr>
              <a:t>(22-32 READ)</a:t>
            </a:r>
          </a:p>
          <a:p>
            <a:pPr marL="181240" indent="-181240">
              <a:buFont typeface="Arial" panose="020B0604020202020204" pitchFamily="34" charset="0"/>
              <a:buChar char="•"/>
            </a:pPr>
            <a:r>
              <a:rPr lang="en-US" sz="1300" b="1" dirty="0">
                <a:solidFill>
                  <a:srgbClr val="93D8FF"/>
                </a:solidFill>
              </a:rPr>
              <a:t>The miraculous escape caused wonder, but did not bring acceptance of the apostle’s authority</a:t>
            </a:r>
          </a:p>
          <a:p>
            <a:pPr marL="664546" lvl="1" indent="-181240">
              <a:buFont typeface="Arial" panose="020B0604020202020204" pitchFamily="34" charset="0"/>
              <a:buChar char="•"/>
            </a:pPr>
            <a:r>
              <a:rPr lang="en-US" sz="1300" dirty="0">
                <a:solidFill>
                  <a:srgbClr val="93D8FF"/>
                </a:solidFill>
              </a:rPr>
              <a:t>They were told that the men were again in the temple, teaching.  So, they were brought in again.</a:t>
            </a:r>
          </a:p>
          <a:p>
            <a:pPr marL="664546" lvl="1" indent="-181240">
              <a:buFont typeface="Arial" panose="020B0604020202020204" pitchFamily="34" charset="0"/>
              <a:buChar char="•"/>
            </a:pPr>
            <a:r>
              <a:rPr lang="en-US" sz="1300" dirty="0">
                <a:solidFill>
                  <a:srgbClr val="93D8FF"/>
                </a:solidFill>
              </a:rPr>
              <a:t>Note: There was the same kind of fear that they felt with Jesus, because the people were not of the same mind.  (Actually feared stoning, from a mob).</a:t>
            </a:r>
          </a:p>
          <a:p>
            <a:pPr marL="181240" indent="-181240">
              <a:buFont typeface="Arial" panose="020B0604020202020204" pitchFamily="34" charset="0"/>
              <a:buChar char="•"/>
            </a:pPr>
            <a:r>
              <a:rPr lang="en-US" sz="1300" dirty="0">
                <a:solidFill>
                  <a:srgbClr val="93D8FF"/>
                </a:solidFill>
              </a:rPr>
              <a:t>They repeated their order, intimating their wonder at why the order was not obeyed!</a:t>
            </a:r>
          </a:p>
          <a:p>
            <a:pPr marL="664546" lvl="1" indent="-181240">
              <a:buFont typeface="Arial" panose="020B0604020202020204" pitchFamily="34" charset="0"/>
              <a:buChar char="•"/>
            </a:pPr>
            <a:r>
              <a:rPr lang="en-US" sz="1300" dirty="0">
                <a:solidFill>
                  <a:srgbClr val="93D8FF"/>
                </a:solidFill>
              </a:rPr>
              <a:t>The statement “you… intend to bring this man’s blood upon us” seems to indicate their view that Jesus was guilty, but that the apostles were unfair in their </a:t>
            </a:r>
            <a:r>
              <a:rPr lang="en-US" sz="1300" dirty="0" err="1">
                <a:solidFill>
                  <a:srgbClr val="93D8FF"/>
                </a:solidFill>
              </a:rPr>
              <a:t>condmenations</a:t>
            </a:r>
            <a:r>
              <a:rPr lang="en-US" sz="1300" dirty="0">
                <a:solidFill>
                  <a:srgbClr val="93D8FF"/>
                </a:solidFill>
              </a:rPr>
              <a:t> of the actions.</a:t>
            </a:r>
            <a:endParaRPr lang="en-US" sz="1300" i="1" dirty="0">
              <a:solidFill>
                <a:srgbClr val="93D8FF"/>
              </a:solidFill>
            </a:endParaRPr>
          </a:p>
          <a:p>
            <a:pPr marL="181240" indent="-181240">
              <a:buSzPct val="125000"/>
              <a:buFont typeface="Arial" panose="020B0604020202020204" pitchFamily="34" charset="0"/>
              <a:buChar char="•"/>
            </a:pPr>
            <a:r>
              <a:rPr lang="en-US" sz="1300" b="1" dirty="0">
                <a:solidFill>
                  <a:schemeClr val="bg1"/>
                </a:solidFill>
              </a:rPr>
              <a:t>Question: What was the response of the apostles to the command to no longer preach in Jesus’ name? (29) Is this disobedience to authority defensible?</a:t>
            </a:r>
          </a:p>
          <a:p>
            <a:pPr>
              <a:buSzPct val="125000"/>
            </a:pPr>
            <a:r>
              <a:rPr lang="en-US" sz="1300" b="1" dirty="0">
                <a:solidFill>
                  <a:srgbClr val="FFFF00"/>
                </a:solidFill>
              </a:rPr>
              <a:t>Answer: Full answer: (</a:t>
            </a:r>
            <a:r>
              <a:rPr lang="en-US" b="1" dirty="0"/>
              <a:t>Acts 5:29-32), </a:t>
            </a:r>
            <a:r>
              <a:rPr lang="en-US" i="1" dirty="0"/>
              <a:t>“</a:t>
            </a:r>
            <a:r>
              <a:rPr lang="en-US" i="1" u="sng" dirty="0"/>
              <a:t>We ought to obey God rather than men</a:t>
            </a:r>
            <a:r>
              <a:rPr lang="en-US" i="1" dirty="0"/>
              <a:t>.</a:t>
            </a:r>
            <a:r>
              <a:rPr lang="en-US" i="1" baseline="30000" dirty="0"/>
              <a:t> 30</a:t>
            </a:r>
            <a:r>
              <a:rPr lang="en-US" i="1" dirty="0"/>
              <a:t> The God of our fathers raised up Jesus whom you murdered by hanging on a tree.</a:t>
            </a:r>
            <a:r>
              <a:rPr lang="en-US" i="1" baseline="30000" dirty="0"/>
              <a:t> 31</a:t>
            </a:r>
            <a:r>
              <a:rPr lang="en-US" i="1" dirty="0"/>
              <a:t> Him God has exalted to His right hand to be Prince and Savior, to give repentance to Israel and forgiveness of sins.</a:t>
            </a:r>
            <a:r>
              <a:rPr lang="en-US" i="1" baseline="30000" dirty="0"/>
              <a:t> 32</a:t>
            </a:r>
            <a:r>
              <a:rPr lang="en-US" i="1" dirty="0"/>
              <a:t> And we are His witnesses to these things, and so also is the Holy Spirit whom God has given to those who obey Him.”</a:t>
            </a:r>
          </a:p>
          <a:p>
            <a:pPr marL="664546" lvl="1" indent="-181240">
              <a:buSzPct val="125000"/>
              <a:buFont typeface="Arial" panose="020B0604020202020204" pitchFamily="34" charset="0"/>
              <a:buChar char="•"/>
            </a:pPr>
            <a:r>
              <a:rPr lang="en-US" sz="1300" dirty="0">
                <a:solidFill>
                  <a:srgbClr val="FFFF00"/>
                </a:solidFill>
              </a:rPr>
              <a:t>This indicates their </a:t>
            </a:r>
            <a:r>
              <a:rPr lang="en-US" sz="1300" dirty="0" err="1">
                <a:solidFill>
                  <a:srgbClr val="FFFF00"/>
                </a:solidFill>
              </a:rPr>
              <a:t>unwilliness</a:t>
            </a:r>
            <a:r>
              <a:rPr lang="en-US" sz="1300" dirty="0">
                <a:solidFill>
                  <a:srgbClr val="FFFF00"/>
                </a:solidFill>
              </a:rPr>
              <a:t> to comply</a:t>
            </a:r>
          </a:p>
          <a:p>
            <a:pPr marL="664546" lvl="1" indent="-181240">
              <a:buSzPct val="125000"/>
              <a:buFont typeface="Arial" panose="020B0604020202020204" pitchFamily="34" charset="0"/>
              <a:buChar char="•"/>
            </a:pPr>
            <a:r>
              <a:rPr lang="en-US" sz="1300" dirty="0">
                <a:solidFill>
                  <a:srgbClr val="FFFF00"/>
                </a:solidFill>
              </a:rPr>
              <a:t>It also indicates their contention that Jesus’ crucifixion was against God’s will.</a:t>
            </a:r>
          </a:p>
          <a:p>
            <a:pPr marL="664546" lvl="1" indent="-181240">
              <a:buSzPct val="125000"/>
              <a:buFont typeface="Arial" panose="020B0604020202020204" pitchFamily="34" charset="0"/>
              <a:buChar char="•"/>
            </a:pPr>
            <a:r>
              <a:rPr lang="en-US" sz="1300" dirty="0">
                <a:solidFill>
                  <a:srgbClr val="FFFF00"/>
                </a:solidFill>
              </a:rPr>
              <a:t>And, that their work was to be witnesses of all of this. </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201</a:t>
            </a:fld>
            <a:endParaRPr lang="en-US">
              <a:solidFill>
                <a:prstClr val="black"/>
              </a:solidFill>
              <a:latin typeface="Calibri" panose="020F0502020204030204"/>
            </a:endParaRPr>
          </a:p>
        </p:txBody>
      </p:sp>
    </p:spTree>
    <p:extLst>
      <p:ext uri="{BB962C8B-B14F-4D97-AF65-F5344CB8AC3E}">
        <p14:creationId xmlns:p14="http://schemas.microsoft.com/office/powerpoint/2010/main" val="9306844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Gamaliel advises the Sanhedrin to be careful in the treatment of the apostles, lest they </a:t>
            </a:r>
            <a:r>
              <a:rPr lang="en-US" sz="1300" b="1" i="1" dirty="0">
                <a:solidFill>
                  <a:srgbClr val="93D8FF"/>
                </a:solidFill>
              </a:rPr>
              <a:t>“fight against God.”</a:t>
            </a:r>
            <a:r>
              <a:rPr lang="en-US" sz="1300" b="1" dirty="0">
                <a:solidFill>
                  <a:srgbClr val="93D8FF"/>
                </a:solidFill>
              </a:rPr>
              <a:t> (33-40)</a:t>
            </a:r>
          </a:p>
          <a:p>
            <a:pPr marL="181240" indent="-181240">
              <a:buFont typeface="Arial" panose="020B0604020202020204" pitchFamily="34" charset="0"/>
              <a:buChar char="•"/>
            </a:pPr>
            <a:r>
              <a:rPr lang="en-US" sz="1300" b="1" dirty="0">
                <a:solidFill>
                  <a:srgbClr val="93D8FF"/>
                </a:solidFill>
              </a:rPr>
              <a:t>The answer of the Apostles infuriated the Jewish leaders</a:t>
            </a:r>
          </a:p>
          <a:p>
            <a:pPr marL="664546" lvl="1" indent="-181240">
              <a:buFont typeface="Arial" panose="020B0604020202020204" pitchFamily="34" charset="0"/>
              <a:buChar char="•"/>
            </a:pPr>
            <a:r>
              <a:rPr lang="en-US" sz="1300" dirty="0">
                <a:solidFill>
                  <a:srgbClr val="93D8FF"/>
                </a:solidFill>
              </a:rPr>
              <a:t>The initial response was a plot to kill the apostles (remember, they feared the people), until Gamaliel (a Pharisee, Rabbi, and well respected) gave advice (not in their presence).</a:t>
            </a:r>
            <a:endParaRPr lang="en-US" sz="1300" dirty="0">
              <a:solidFill>
                <a:schemeClr val="bg1"/>
              </a:solidFill>
            </a:endParaRPr>
          </a:p>
          <a:p>
            <a:pPr marL="181240" indent="-181240">
              <a:buSzPct val="125000"/>
              <a:buFont typeface="Arial" panose="020B0604020202020204" pitchFamily="34" charset="0"/>
              <a:buChar char="•"/>
            </a:pPr>
            <a:r>
              <a:rPr lang="en-US" sz="1300" b="1" dirty="0">
                <a:solidFill>
                  <a:schemeClr val="bg1"/>
                </a:solidFill>
              </a:rPr>
              <a:t>(35-39 READ)</a:t>
            </a:r>
          </a:p>
          <a:p>
            <a:pPr marL="181240" indent="-181240">
              <a:buSzPct val="125000"/>
              <a:buFont typeface="Arial" panose="020B0604020202020204" pitchFamily="34" charset="0"/>
              <a:buChar char="•"/>
            </a:pPr>
            <a:r>
              <a:rPr lang="en-US" sz="1300" b="1" dirty="0">
                <a:solidFill>
                  <a:schemeClr val="bg1"/>
                </a:solidFill>
              </a:rPr>
              <a:t>What was Gamaliel’s advice to the Sanhedrin? (35-39) – Yes, I know the irony…</a:t>
            </a:r>
          </a:p>
          <a:p>
            <a:pPr>
              <a:buSzPct val="125000"/>
            </a:pPr>
            <a:r>
              <a:rPr lang="en-US" sz="1300" b="1" dirty="0">
                <a:solidFill>
                  <a:srgbClr val="FFFF00"/>
                </a:solidFill>
              </a:rPr>
              <a:t>Answer: </a:t>
            </a:r>
            <a:r>
              <a:rPr lang="en-US" sz="1300" dirty="0">
                <a:solidFill>
                  <a:srgbClr val="FFFF00"/>
                </a:solidFill>
              </a:rPr>
              <a:t>Leave the Apostles alone. If God was not with them, it would come to nothing. But if from God, </a:t>
            </a:r>
            <a:r>
              <a:rPr lang="en-US" sz="1300" i="1" dirty="0">
                <a:solidFill>
                  <a:srgbClr val="FFFF00"/>
                </a:solidFill>
              </a:rPr>
              <a:t>“you cannot overthrow it – lest  you even be found to fight against God” (39).</a:t>
            </a:r>
          </a:p>
          <a:p>
            <a:pPr marL="181240" indent="-181240">
              <a:buSzPct val="125000"/>
              <a:buFont typeface="Arial" panose="020B0604020202020204" pitchFamily="34" charset="0"/>
              <a:buChar char="•"/>
            </a:pPr>
            <a:r>
              <a:rPr lang="en-US" sz="1300" b="1" i="1" dirty="0">
                <a:solidFill>
                  <a:srgbClr val="FFFF00"/>
                </a:solidFill>
              </a:rPr>
              <a:t>So, they beat the apostles, repeated the command, and let them go</a:t>
            </a:r>
          </a:p>
          <a:p>
            <a:pPr marL="664546" lvl="1" indent="-181240">
              <a:buSzPct val="125000"/>
              <a:buFont typeface="Arial" panose="020B0604020202020204" pitchFamily="34" charset="0"/>
              <a:buChar char="•"/>
            </a:pPr>
            <a:r>
              <a:rPr lang="en-US" sz="1300" dirty="0">
                <a:solidFill>
                  <a:srgbClr val="FFFF00"/>
                </a:solidFill>
              </a:rPr>
              <a:t>Note: The apostles did not hear Gamaliel’s words, or their deliberations, but Luke, guided by the Holy Spirit, knew exactly what was said</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202</a:t>
            </a:fld>
            <a:endParaRPr lang="en-US">
              <a:solidFill>
                <a:prstClr val="black"/>
              </a:solidFill>
              <a:latin typeface="Calibri" panose="020F0502020204030204"/>
            </a:endParaRPr>
          </a:p>
        </p:txBody>
      </p:sp>
    </p:spTree>
    <p:extLst>
      <p:ext uri="{BB962C8B-B14F-4D97-AF65-F5344CB8AC3E}">
        <p14:creationId xmlns:p14="http://schemas.microsoft.com/office/powerpoint/2010/main" val="32243977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 work of the apostles (preaching the gospel) continued (41-42)</a:t>
            </a:r>
          </a:p>
          <a:p>
            <a:r>
              <a:rPr lang="en-US" sz="1300" b="1" dirty="0"/>
              <a:t>(41-42 READ)</a:t>
            </a:r>
          </a:p>
          <a:p>
            <a:pPr marL="181240" indent="-181240">
              <a:buSzPct val="125000"/>
              <a:buFont typeface="Arial" panose="020B0604020202020204" pitchFamily="34" charset="0"/>
              <a:buChar char="•"/>
            </a:pPr>
            <a:r>
              <a:rPr lang="en-US" sz="1300" b="1" dirty="0"/>
              <a:t>How can suffering shame and persecution be a positive thing? (41)</a:t>
            </a:r>
          </a:p>
          <a:p>
            <a:pPr>
              <a:buSzPct val="125000"/>
            </a:pPr>
            <a:r>
              <a:rPr lang="en-US" sz="1300" b="1" dirty="0"/>
              <a:t>Answer: </a:t>
            </a:r>
            <a:r>
              <a:rPr lang="en-US" sz="1300" dirty="0"/>
              <a:t>It indicate one’s worthiness to God is the suffering and shame is willingly born in His name</a:t>
            </a:r>
          </a:p>
          <a:p>
            <a:pPr marL="181240" indent="-181240">
              <a:buSzPct val="125000"/>
              <a:buFont typeface="Arial" panose="020B0604020202020204" pitchFamily="34" charset="0"/>
              <a:buChar char="•"/>
            </a:pPr>
            <a:r>
              <a:rPr lang="en-US" sz="1300" b="1" dirty="0"/>
              <a:t>The orders of the Sanhedrin did not change the efforts of the apostles to any degree</a:t>
            </a:r>
          </a:p>
          <a:p>
            <a:pPr marL="664546" lvl="1" indent="-181240">
              <a:buSzPct val="125000"/>
              <a:buFont typeface="Arial" panose="020B0604020202020204" pitchFamily="34" charset="0"/>
              <a:buChar char="•"/>
            </a:pPr>
            <a:r>
              <a:rPr lang="en-US" sz="1300" dirty="0"/>
              <a:t>Daily in the temple</a:t>
            </a:r>
          </a:p>
          <a:p>
            <a:pPr marL="664546" lvl="1" indent="-181240">
              <a:buSzPct val="125000"/>
              <a:buFont typeface="Arial" panose="020B0604020202020204" pitchFamily="34" charset="0"/>
              <a:buChar char="•"/>
            </a:pPr>
            <a:r>
              <a:rPr lang="en-US" sz="1300" dirty="0"/>
              <a:t>In every house</a:t>
            </a:r>
          </a:p>
          <a:p>
            <a:pPr marL="664546" lvl="1" indent="-181240">
              <a:buSzPct val="125000"/>
              <a:buFont typeface="Arial" panose="020B0604020202020204" pitchFamily="34" charset="0"/>
              <a:buChar char="•"/>
            </a:pPr>
            <a:r>
              <a:rPr lang="en-US" sz="1300" i="1" dirty="0"/>
              <a:t>“teaching and preaching Jesus as the Christ”</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203</a:t>
            </a:fld>
            <a:endParaRPr lang="en-US">
              <a:solidFill>
                <a:prstClr val="black"/>
              </a:solidFill>
              <a:latin typeface="Calibri" panose="020F0502020204030204"/>
            </a:endParaRPr>
          </a:p>
        </p:txBody>
      </p:sp>
    </p:spTree>
    <p:extLst>
      <p:ext uri="{BB962C8B-B14F-4D97-AF65-F5344CB8AC3E}">
        <p14:creationId xmlns:p14="http://schemas.microsoft.com/office/powerpoint/2010/main" val="18677484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Review of Chapter 5</a:t>
            </a:r>
          </a:p>
          <a:p>
            <a:pPr marL="181240" indent="-181240">
              <a:buFont typeface="Arial" panose="020B0604020202020204" pitchFamily="34" charset="0"/>
              <a:buChar char="•"/>
            </a:pPr>
            <a:r>
              <a:rPr lang="en-US" sz="1300" b="1" dirty="0"/>
              <a:t>Two early Christians, Ananias and his wife Sapphira, were killed by God for lying to the Holy Spirit. This brought fear to the church.</a:t>
            </a:r>
          </a:p>
          <a:p>
            <a:pPr marL="181240" indent="-181240">
              <a:buFont typeface="Arial" panose="020B0604020202020204" pitchFamily="34" charset="0"/>
              <a:buChar char="•"/>
            </a:pPr>
            <a:r>
              <a:rPr lang="en-US" sz="1300" b="1" dirty="0"/>
              <a:t>The apostles established the word through the many miracles they performed, leading to the conversion of multitudes.</a:t>
            </a:r>
          </a:p>
          <a:p>
            <a:pPr marL="181240" indent="-181240">
              <a:buFont typeface="Arial" panose="020B0604020202020204" pitchFamily="34" charset="0"/>
              <a:buChar char="•"/>
            </a:pPr>
            <a:r>
              <a:rPr lang="en-US" sz="1300" b="1" dirty="0"/>
              <a:t>The apostles were arrested again, because of the preaching in Jesus’ name.</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204</a:t>
            </a:fld>
            <a:endParaRPr lang="en-US">
              <a:solidFill>
                <a:prstClr val="black"/>
              </a:solidFill>
              <a:latin typeface="Calibri" panose="020F0502020204030204"/>
            </a:endParaRPr>
          </a:p>
        </p:txBody>
      </p:sp>
    </p:spTree>
    <p:extLst>
      <p:ext uri="{BB962C8B-B14F-4D97-AF65-F5344CB8AC3E}">
        <p14:creationId xmlns:p14="http://schemas.microsoft.com/office/powerpoint/2010/main" val="154225168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The first internal challenge to the Lord’s church came from unrest due to an unequal distribution to the needy. Seven men were chosen to ensure all was done fairly. (1-7)</a:t>
            </a:r>
          </a:p>
          <a:p>
            <a:r>
              <a:rPr lang="en-US" sz="1200" b="1" dirty="0">
                <a:solidFill>
                  <a:srgbClr val="93D8FF"/>
                </a:solidFill>
                <a:effectLst/>
              </a:rPr>
              <a:t>(1-7 READ)</a:t>
            </a:r>
          </a:p>
          <a:p>
            <a:pPr marL="171450" indent="-171450">
              <a:buFont typeface="Arial" panose="020B0604020202020204" pitchFamily="34" charset="0"/>
              <a:buChar char="•"/>
            </a:pPr>
            <a:r>
              <a:rPr lang="en-US" sz="1200" b="1" dirty="0">
                <a:solidFill>
                  <a:srgbClr val="93D8FF"/>
                </a:solidFill>
                <a:effectLst/>
              </a:rPr>
              <a:t>While outside opposition could not stop the preaching of the gospel, this circumstance could cause problems for the first century Christians</a:t>
            </a:r>
          </a:p>
          <a:p>
            <a:pPr marL="628650" lvl="1" indent="-171450">
              <a:buFont typeface="Arial" panose="020B0604020202020204" pitchFamily="34" charset="0"/>
              <a:buChar char="•"/>
            </a:pPr>
            <a:r>
              <a:rPr lang="en-US" sz="1200" b="0" i="1" dirty="0">
                <a:solidFill>
                  <a:srgbClr val="93D8FF"/>
                </a:solidFill>
                <a:effectLst/>
              </a:rPr>
              <a:t>“It is not desirable that we should leave the word of God and serve tables” </a:t>
            </a:r>
            <a:r>
              <a:rPr lang="en-US" sz="1200" b="1" dirty="0">
                <a:solidFill>
                  <a:srgbClr val="93D8FF"/>
                </a:solidFill>
                <a:effectLst/>
              </a:rPr>
              <a:t>(3)</a:t>
            </a:r>
          </a:p>
          <a:p>
            <a:pPr marL="628650" lvl="1" indent="-171450">
              <a:buFont typeface="Arial" panose="020B0604020202020204" pitchFamily="34" charset="0"/>
              <a:buChar char="•"/>
            </a:pPr>
            <a:r>
              <a:rPr lang="en-US" sz="1200" b="0" dirty="0">
                <a:solidFill>
                  <a:srgbClr val="93D8FF"/>
                </a:solidFill>
                <a:effectLst/>
              </a:rPr>
              <a:t>Talk about this more on next slide</a:t>
            </a:r>
          </a:p>
          <a:p>
            <a:pPr marL="171450" indent="-171450">
              <a:buSzPct val="125000"/>
              <a:buFont typeface="Arial" panose="020B0604020202020204" pitchFamily="34" charset="0"/>
              <a:buChar char="•"/>
            </a:pPr>
            <a:r>
              <a:rPr lang="en-US" sz="1200" b="1" dirty="0">
                <a:solidFill>
                  <a:schemeClr val="bg1"/>
                </a:solidFill>
                <a:effectLst/>
              </a:rPr>
              <a:t>Question: Who are the Hellenist? (Their widows were neglect then the poor were fed). (1)</a:t>
            </a:r>
          </a:p>
          <a:p>
            <a:pPr>
              <a:buSzPct val="125000"/>
            </a:pPr>
            <a:r>
              <a:rPr lang="en-US" sz="1200" b="1" dirty="0">
                <a:solidFill>
                  <a:srgbClr val="FFFF00"/>
                </a:solidFill>
                <a:effectLst/>
              </a:rPr>
              <a:t>Answer: </a:t>
            </a:r>
            <a:r>
              <a:rPr lang="en-US" sz="1200" b="0" dirty="0">
                <a:solidFill>
                  <a:srgbClr val="FFFF00"/>
                </a:solidFill>
                <a:effectLst/>
              </a:rPr>
              <a:t>Jews that spoke only Greek, and imitated Greek customs (Grecians), from outside of Palestine.</a:t>
            </a:r>
            <a:endParaRPr lang="en-US" sz="1200" b="0" i="1" dirty="0">
              <a:solidFill>
                <a:srgbClr val="FFFF00"/>
              </a:solidFill>
              <a:effectLst/>
            </a:endParaRPr>
          </a:p>
          <a:p>
            <a:pPr marL="181240" indent="-181240">
              <a:buSzPct val="125000"/>
              <a:buFont typeface="Arial" panose="020B0604020202020204" pitchFamily="34" charset="0"/>
              <a:buChar char="•"/>
            </a:pPr>
            <a:r>
              <a:rPr lang="en-US" sz="1200" b="1" dirty="0">
                <a:solidFill>
                  <a:schemeClr val="bg1"/>
                </a:solidFill>
                <a:effectLst/>
              </a:rPr>
              <a:t>Seven men were chosen</a:t>
            </a:r>
          </a:p>
          <a:p>
            <a:pPr marL="638440" lvl="1" indent="-181240">
              <a:buSzPct val="125000"/>
              <a:buFont typeface="Arial" panose="020B0604020202020204" pitchFamily="34" charset="0"/>
              <a:buChar char="•"/>
            </a:pPr>
            <a:r>
              <a:rPr lang="en-US" sz="1200" b="0" dirty="0">
                <a:solidFill>
                  <a:schemeClr val="bg1"/>
                </a:solidFill>
                <a:effectLst/>
              </a:rPr>
              <a:t>Similarity to deacons, though not explicitly stated as such in this text</a:t>
            </a:r>
          </a:p>
          <a:p>
            <a:pPr marL="181240" indent="-181240">
              <a:buSzPct val="125000"/>
              <a:buFont typeface="Arial" panose="020B0604020202020204" pitchFamily="34" charset="0"/>
              <a:buChar char="•"/>
            </a:pPr>
            <a:r>
              <a:rPr lang="en-US" sz="1200" b="1" dirty="0">
                <a:solidFill>
                  <a:schemeClr val="bg1"/>
                </a:solidFill>
                <a:effectLst/>
              </a:rPr>
              <a:t>Question: What were the qualifications of the men who were appointed to serve tables? (3)</a:t>
            </a:r>
          </a:p>
          <a:p>
            <a:pPr>
              <a:buSzPct val="125000"/>
            </a:pPr>
            <a:r>
              <a:rPr lang="en-US" sz="1200" b="1" dirty="0">
                <a:solidFill>
                  <a:srgbClr val="FFFF00"/>
                </a:solidFill>
                <a:effectLst/>
              </a:rPr>
              <a:t>Answer: </a:t>
            </a:r>
            <a:r>
              <a:rPr lang="en-US" sz="1200" dirty="0">
                <a:solidFill>
                  <a:srgbClr val="FFFF00"/>
                </a:solidFill>
                <a:effectLst/>
              </a:rPr>
              <a:t>Good reputation; full of the Holy Spirit and wisdom</a:t>
            </a:r>
          </a:p>
          <a:p>
            <a:pPr marL="628650" lvl="1" indent="-171450">
              <a:buSzPct val="125000"/>
              <a:buFont typeface="Arial" panose="020B0604020202020204" pitchFamily="34" charset="0"/>
              <a:buChar char="•"/>
            </a:pPr>
            <a:r>
              <a:rPr lang="en-US" sz="1200" b="0" dirty="0">
                <a:solidFill>
                  <a:srgbClr val="FFFF00"/>
                </a:solidFill>
                <a:effectLst/>
              </a:rPr>
              <a:t>Good reputation – “of honest report” had a good name, well respected. Presumably by the church.</a:t>
            </a:r>
          </a:p>
          <a:p>
            <a:pPr marL="628650" lvl="1" indent="-171450">
              <a:buSzPct val="125000"/>
              <a:buFont typeface="Arial" panose="020B0604020202020204" pitchFamily="34" charset="0"/>
              <a:buChar char="•"/>
            </a:pPr>
            <a:r>
              <a:rPr lang="en-US" sz="1200" b="0" dirty="0">
                <a:solidFill>
                  <a:srgbClr val="FFFF00"/>
                </a:solidFill>
                <a:effectLst/>
              </a:rPr>
              <a:t>Full of the Holy Spirit.  (Hearts and lives dominated by the Spirit’s teaching, so that the fruit of the Spirit was evident in their lives?)  Either that, or a reference to endowed supernatural powers from the Spirit.</a:t>
            </a:r>
          </a:p>
          <a:p>
            <a:pPr marL="628650" lvl="1" indent="-171450">
              <a:buSzPct val="125000"/>
              <a:buFont typeface="Arial" panose="020B0604020202020204" pitchFamily="34" charset="0"/>
              <a:buChar char="•"/>
            </a:pPr>
            <a:r>
              <a:rPr lang="en-US" sz="1200" b="0" dirty="0">
                <a:solidFill>
                  <a:srgbClr val="FFFF00"/>
                </a:solidFill>
                <a:effectLst/>
              </a:rPr>
              <a:t>Full of wisdom – wisdom needed, especially as this work had grievances at its origin.</a:t>
            </a:r>
          </a:p>
          <a:p>
            <a:pPr marL="171450" lvl="0" indent="-171450">
              <a:buSzPct val="125000"/>
              <a:buFont typeface="Arial" panose="020B0604020202020204" pitchFamily="34" charset="0"/>
              <a:buChar char="•"/>
            </a:pPr>
            <a:r>
              <a:rPr lang="en-US" sz="1200" b="1" dirty="0">
                <a:solidFill>
                  <a:srgbClr val="FFFF00"/>
                </a:solidFill>
                <a:effectLst/>
              </a:rPr>
              <a:t>The Apostle’s work!</a:t>
            </a:r>
          </a:p>
          <a:p>
            <a:pPr marL="628650" lvl="1" indent="-171450">
              <a:buSzPct val="125000"/>
              <a:buFont typeface="Arial" panose="020B0604020202020204" pitchFamily="34" charset="0"/>
              <a:buChar char="•"/>
            </a:pPr>
            <a:r>
              <a:rPr lang="en-US" sz="1200" b="0" dirty="0">
                <a:solidFill>
                  <a:srgbClr val="FFFF00"/>
                </a:solidFill>
                <a:effectLst/>
              </a:rPr>
              <a:t>Prayer</a:t>
            </a:r>
          </a:p>
          <a:p>
            <a:pPr marL="628650" lvl="1" indent="-171450">
              <a:buSzPct val="125000"/>
              <a:buFont typeface="Arial" panose="020B0604020202020204" pitchFamily="34" charset="0"/>
              <a:buChar char="•"/>
            </a:pPr>
            <a:r>
              <a:rPr lang="en-US" sz="1200" b="0" dirty="0">
                <a:solidFill>
                  <a:srgbClr val="FFFF00"/>
                </a:solidFill>
                <a:effectLst/>
              </a:rPr>
              <a:t>Ministry of the word </a:t>
            </a:r>
          </a:p>
          <a:p>
            <a:pPr marL="628650" lvl="1" indent="-171450">
              <a:buSzPct val="125000"/>
              <a:buFont typeface="Arial" panose="020B0604020202020204" pitchFamily="34" charset="0"/>
              <a:buChar char="•"/>
            </a:pPr>
            <a:r>
              <a:rPr lang="en-US" sz="1200" b="0" dirty="0">
                <a:solidFill>
                  <a:srgbClr val="FFFF00"/>
                </a:solidFill>
                <a:effectLst/>
              </a:rPr>
              <a:t>Note:  To be emulated by preachers today.</a:t>
            </a:r>
          </a:p>
          <a:p>
            <a:pPr marL="171450" lvl="0" indent="-171450">
              <a:buSzPct val="125000"/>
              <a:buFont typeface="Arial" panose="020B0604020202020204" pitchFamily="34" charset="0"/>
              <a:buChar char="•"/>
            </a:pPr>
            <a:r>
              <a:rPr lang="en-US" sz="1200" b="1" dirty="0">
                <a:solidFill>
                  <a:srgbClr val="FFFF00"/>
                </a:solidFill>
                <a:effectLst/>
              </a:rPr>
              <a:t>Those chosen:</a:t>
            </a:r>
            <a:r>
              <a:rPr lang="en-US" sz="1200" b="0" dirty="0">
                <a:solidFill>
                  <a:srgbClr val="FFFF00"/>
                </a:solidFill>
                <a:effectLst/>
              </a:rPr>
              <a:t>  </a:t>
            </a:r>
            <a:r>
              <a:rPr lang="en-US" sz="1200" b="0" u="sng" dirty="0">
                <a:solidFill>
                  <a:srgbClr val="FFFF00"/>
                </a:solidFill>
                <a:effectLst/>
              </a:rPr>
              <a:t>Stephen</a:t>
            </a:r>
            <a:r>
              <a:rPr lang="en-US" sz="1200" b="0" dirty="0">
                <a:solidFill>
                  <a:srgbClr val="FFFF00"/>
                </a:solidFill>
                <a:effectLst/>
              </a:rPr>
              <a:t>, </a:t>
            </a:r>
            <a:r>
              <a:rPr lang="en-US" sz="1200" b="0" u="sng" dirty="0">
                <a:solidFill>
                  <a:srgbClr val="FFFF00"/>
                </a:solidFill>
                <a:effectLst/>
              </a:rPr>
              <a:t>Philip</a:t>
            </a:r>
            <a:r>
              <a:rPr lang="en-US" sz="1200" b="0" dirty="0">
                <a:solidFill>
                  <a:srgbClr val="FFFF00"/>
                </a:solidFill>
                <a:effectLst/>
              </a:rPr>
              <a:t>, </a:t>
            </a:r>
            <a:r>
              <a:rPr lang="en-US" sz="1200" b="0" dirty="0" err="1">
                <a:solidFill>
                  <a:srgbClr val="FFFF00"/>
                </a:solidFill>
                <a:effectLst/>
              </a:rPr>
              <a:t>Prochorus</a:t>
            </a:r>
            <a:r>
              <a:rPr lang="en-US" sz="1200" b="0" dirty="0">
                <a:solidFill>
                  <a:srgbClr val="FFFF00"/>
                </a:solidFill>
                <a:effectLst/>
              </a:rPr>
              <a:t>, Nicanor, Timon, </a:t>
            </a:r>
            <a:r>
              <a:rPr lang="en-US" sz="1200" b="0" dirty="0" err="1">
                <a:solidFill>
                  <a:srgbClr val="FFFF00"/>
                </a:solidFill>
                <a:effectLst/>
              </a:rPr>
              <a:t>Parmenas</a:t>
            </a:r>
            <a:r>
              <a:rPr lang="en-US" sz="1200" b="0" dirty="0">
                <a:solidFill>
                  <a:srgbClr val="FFFF00"/>
                </a:solidFill>
                <a:effectLst/>
              </a:rPr>
              <a:t>, Nicolas</a:t>
            </a:r>
          </a:p>
          <a:p>
            <a:pPr marL="171450" lvl="0" indent="-171450">
              <a:buSzPct val="125000"/>
              <a:buFont typeface="Arial" panose="020B0604020202020204" pitchFamily="34" charset="0"/>
              <a:buChar char="•"/>
            </a:pPr>
            <a:r>
              <a:rPr lang="en-US" sz="1200" b="1" dirty="0">
                <a:solidFill>
                  <a:srgbClr val="FFFF00"/>
                </a:solidFill>
                <a:effectLst/>
              </a:rPr>
              <a:t>Apostles prayed, and laid hands on them.</a:t>
            </a:r>
          </a:p>
          <a:p>
            <a:pPr marL="628650" lvl="1" indent="-171450">
              <a:buSzPct val="125000"/>
              <a:buFont typeface="Arial" panose="020B0604020202020204" pitchFamily="34" charset="0"/>
              <a:buChar char="•"/>
            </a:pPr>
            <a:r>
              <a:rPr lang="en-US" sz="1200" b="0" dirty="0">
                <a:solidFill>
                  <a:srgbClr val="FFFF00"/>
                </a:solidFill>
                <a:effectLst/>
              </a:rPr>
              <a:t>Always good to invoke God’s help for any spiritual ministry</a:t>
            </a:r>
          </a:p>
          <a:p>
            <a:pPr marL="628650" lvl="1" indent="-171450">
              <a:buSzPct val="125000"/>
              <a:buFont typeface="Arial" panose="020B0604020202020204" pitchFamily="34" charset="0"/>
              <a:buChar char="•"/>
            </a:pPr>
            <a:r>
              <a:rPr lang="en-US" sz="1200" b="0" dirty="0">
                <a:solidFill>
                  <a:srgbClr val="FFFF00"/>
                </a:solidFill>
                <a:effectLst/>
              </a:rPr>
              <a:t>May have had reference to bestowing a spiritual gift, but nothing in the context indicates this.  A customary practice signifying endorsement and support</a:t>
            </a:r>
          </a:p>
          <a:p>
            <a:pPr marL="0" lvl="0" indent="0">
              <a:buSzPct val="125000"/>
              <a:buFont typeface="Arial" panose="020B0604020202020204" pitchFamily="34" charset="0"/>
              <a:buNone/>
            </a:pPr>
            <a:r>
              <a:rPr lang="en-US" sz="1200" b="1" dirty="0">
                <a:solidFill>
                  <a:srgbClr val="FFFF00"/>
                </a:solidFill>
                <a:effectLst/>
              </a:rPr>
              <a:t>(Acts </a:t>
            </a:r>
            <a:r>
              <a:rPr lang="en-US" b="1" dirty="0"/>
              <a:t>13:2-3), </a:t>
            </a:r>
            <a:r>
              <a:rPr lang="en-US" i="1" dirty="0"/>
              <a:t>“As they ministered to the Lord and fasted, the Holy Spirit said, “Now separate to Me Barnabas and Saul for the work to which I have called them.” </a:t>
            </a:r>
            <a:r>
              <a:rPr lang="en-US" i="1" baseline="30000" dirty="0"/>
              <a:t>3</a:t>
            </a:r>
            <a:r>
              <a:rPr lang="en-US" i="1" dirty="0"/>
              <a:t> Then, having fasted and prayed, and laid hands on them, they sent them away.”</a:t>
            </a:r>
          </a:p>
          <a:p>
            <a:pPr marL="171450" lvl="0" indent="-171450">
              <a:buSzPct val="125000"/>
              <a:buFont typeface="Arial" panose="020B0604020202020204" pitchFamily="34" charset="0"/>
              <a:buChar char="•"/>
            </a:pPr>
            <a:r>
              <a:rPr lang="en-US" sz="1200" b="1" i="0" dirty="0">
                <a:solidFill>
                  <a:srgbClr val="FFFF00"/>
                </a:solidFill>
                <a:effectLst/>
              </a:rPr>
              <a:t>Note the effectiveness of the preaching of the gospel in its infancy</a:t>
            </a:r>
          </a:p>
          <a:p>
            <a:pPr marL="628650" lvl="1" indent="-171450">
              <a:buSzPct val="125000"/>
              <a:buFont typeface="Arial" panose="020B0604020202020204" pitchFamily="34" charset="0"/>
              <a:buChar char="•"/>
            </a:pPr>
            <a:r>
              <a:rPr lang="en-US" sz="1200" b="0" i="0" dirty="0">
                <a:solidFill>
                  <a:srgbClr val="FFFF00"/>
                </a:solidFill>
                <a:effectLst/>
              </a:rPr>
              <a:t>The number of the disciples multiplied greatly in Jerusalem</a:t>
            </a:r>
          </a:p>
          <a:p>
            <a:pPr marL="628650" lvl="1" indent="-171450">
              <a:buSzPct val="125000"/>
              <a:buFont typeface="Arial" panose="020B0604020202020204" pitchFamily="34" charset="0"/>
              <a:buChar char="•"/>
            </a:pPr>
            <a:r>
              <a:rPr lang="en-US" sz="1200" b="0" i="0" dirty="0">
                <a:solidFill>
                  <a:srgbClr val="FFFF00"/>
                </a:solidFill>
                <a:effectLst/>
              </a:rPr>
              <a:t>Many priests were obedient to the faith</a:t>
            </a:r>
          </a:p>
          <a:p>
            <a:pPr marL="628650" lvl="1" indent="-171450">
              <a:buSzPct val="125000"/>
              <a:buFont typeface="Arial" panose="020B0604020202020204" pitchFamily="34" charset="0"/>
              <a:buChar char="•"/>
            </a:pPr>
            <a:r>
              <a:rPr lang="en-US" sz="1200" b="0" i="0" dirty="0">
                <a:solidFill>
                  <a:srgbClr val="FFFF00"/>
                </a:solidFill>
                <a:effectLst/>
              </a:rPr>
              <a:t>Note phrase:  </a:t>
            </a:r>
            <a:r>
              <a:rPr lang="en-US" sz="1200" b="0" i="1" dirty="0">
                <a:solidFill>
                  <a:srgbClr val="FFFF00"/>
                </a:solidFill>
                <a:effectLst/>
              </a:rPr>
              <a:t>“obedient to the faith” </a:t>
            </a:r>
            <a:r>
              <a:rPr lang="en-US" sz="1200" b="0" i="0" dirty="0">
                <a:solidFill>
                  <a:srgbClr val="FFFF00"/>
                </a:solidFill>
                <a:effectLst/>
              </a:rPr>
              <a:t>(faith only does not save).</a:t>
            </a:r>
          </a:p>
          <a:p>
            <a:pPr marL="628650" lvl="1" indent="-171450">
              <a:buSzPct val="125000"/>
              <a:buFont typeface="Arial" panose="020B0604020202020204" pitchFamily="34" charset="0"/>
              <a:buChar char="•"/>
            </a:pPr>
            <a:r>
              <a:rPr lang="en-US" sz="1200" b="0" i="0" dirty="0">
                <a:solidFill>
                  <a:srgbClr val="FFFF00"/>
                </a:solidFill>
                <a:effectLst/>
              </a:rPr>
              <a:t>Effectiveness stated in </a:t>
            </a:r>
            <a:r>
              <a:rPr lang="en-US" sz="1200" b="1" i="0" dirty="0">
                <a:solidFill>
                  <a:srgbClr val="FFFF00"/>
                </a:solidFill>
                <a:effectLst/>
              </a:rPr>
              <a:t>Romans 1:16-17</a:t>
            </a:r>
            <a:r>
              <a:rPr lang="en-US" sz="1200" b="0" i="0" dirty="0">
                <a:solidFill>
                  <a:srgbClr val="FFFF00"/>
                </a:solidFill>
                <a:effectLst/>
              </a:rPr>
              <a:t>, </a:t>
            </a:r>
            <a:r>
              <a:rPr lang="en-US" sz="1200" b="0" i="1" dirty="0">
                <a:solidFill>
                  <a:srgbClr val="FFFF00"/>
                </a:solidFill>
                <a:effectLst/>
              </a:rPr>
              <a:t>“</a:t>
            </a:r>
            <a:r>
              <a:rPr lang="en-US" i="1" dirty="0"/>
              <a:t>For I am not ashamed of the gospel of Christ, for it is the power of God to salvation for everyone who believes, for the Jew first and also for the Greek. </a:t>
            </a:r>
            <a:r>
              <a:rPr lang="en-US" i="1" baseline="30000" dirty="0"/>
              <a:t>17</a:t>
            </a:r>
            <a:r>
              <a:rPr lang="en-US" i="1" dirty="0"/>
              <a:t> For in it the righteousness of God is revealed from faith to faith; as it is written, “The just shall live by faith.”</a:t>
            </a:r>
            <a:endParaRPr lang="en-US" sz="1200" b="0" i="1" dirty="0">
              <a:solidFill>
                <a:srgbClr val="FFFF00"/>
              </a:solidFill>
              <a:effectLst/>
            </a:endParaRPr>
          </a:p>
          <a:p>
            <a:pPr marL="628650" lvl="1" indent="-171450">
              <a:buSzPct val="125000"/>
              <a:buFont typeface="Arial" panose="020B0604020202020204" pitchFamily="34" charset="0"/>
              <a:buChar char="•"/>
            </a:pPr>
            <a:endParaRPr lang="en-US" sz="1200" b="0" dirty="0">
              <a:solidFill>
                <a:srgbClr val="FFFF00"/>
              </a:solidFill>
              <a:effectLst/>
            </a:endParaRP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205</a:t>
            </a:fld>
            <a:endParaRPr lang="en-US">
              <a:solidFill>
                <a:prstClr val="black"/>
              </a:solidFill>
              <a:latin typeface="Calibri" panose="020F0502020204030204"/>
            </a:endParaRPr>
          </a:p>
        </p:txBody>
      </p:sp>
    </p:spTree>
    <p:extLst>
      <p:ext uri="{BB962C8B-B14F-4D97-AF65-F5344CB8AC3E}">
        <p14:creationId xmlns:p14="http://schemas.microsoft.com/office/powerpoint/2010/main" val="14095918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Note</a:t>
            </a:r>
            <a:r>
              <a:rPr lang="en-US" sz="1200" b="1" dirty="0"/>
              <a:t>: Benevolent work is secondary to the primary purpose of the apostle’s work and that of the church, to evangelize (4)</a:t>
            </a:r>
          </a:p>
          <a:p>
            <a:pPr marL="181240" indent="-181240">
              <a:buSzPct val="125000"/>
              <a:buFont typeface="Arial" panose="020B0604020202020204" pitchFamily="34" charset="0"/>
              <a:buChar char="•"/>
            </a:pPr>
            <a:r>
              <a:rPr lang="en-US" sz="1200" b="1" dirty="0"/>
              <a:t>Question: </a:t>
            </a:r>
            <a:r>
              <a:rPr lang="en-US" sz="1200" b="1" u="sng" dirty="0"/>
              <a:t>Explain</a:t>
            </a:r>
            <a:r>
              <a:rPr lang="en-US" sz="1200" b="1" dirty="0"/>
              <a:t>: Which is the most important work, serving tables or the ministry of the word? (2-4)</a:t>
            </a:r>
          </a:p>
          <a:p>
            <a:pPr>
              <a:buSzPct val="125000"/>
            </a:pPr>
            <a:r>
              <a:rPr lang="en-US" sz="1200" b="1" dirty="0"/>
              <a:t>Answer: </a:t>
            </a:r>
            <a:r>
              <a:rPr lang="en-US" sz="1200" dirty="0">
                <a:solidFill>
                  <a:srgbClr val="FFFF00"/>
                </a:solidFill>
              </a:rPr>
              <a:t>Serving tables is a practice of Christian charity and love. But, the salvation of souls is more important than the feeding of bellies!</a:t>
            </a:r>
            <a:endParaRPr lang="en-US" sz="1200" b="1" i="1" dirty="0">
              <a:solidFill>
                <a:srgbClr val="FFFF00"/>
              </a:solidFill>
            </a:endParaRP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206</a:t>
            </a:fld>
            <a:endParaRPr lang="en-US">
              <a:solidFill>
                <a:prstClr val="black"/>
              </a:solidFill>
              <a:latin typeface="Calibri" panose="020F0502020204030204"/>
            </a:endParaRPr>
          </a:p>
        </p:txBody>
      </p:sp>
    </p:spTree>
    <p:extLst>
      <p:ext uri="{BB962C8B-B14F-4D97-AF65-F5344CB8AC3E}">
        <p14:creationId xmlns:p14="http://schemas.microsoft.com/office/powerpoint/2010/main" val="3325300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Stephen was a great evangelist. His effectiveness led to conflict with the Jews. He was falsely accused of blasphemy, and brought before the Sanhedrin (8-15)</a:t>
            </a:r>
          </a:p>
          <a:p>
            <a:r>
              <a:rPr lang="en-US" sz="1300" b="1" dirty="0"/>
              <a:t>(8-15 READ)</a:t>
            </a:r>
          </a:p>
          <a:p>
            <a:pPr marL="285750" indent="-285750">
              <a:buFont typeface="Arial" panose="020B0604020202020204" pitchFamily="34" charset="0"/>
              <a:buChar char="•"/>
            </a:pPr>
            <a:r>
              <a:rPr lang="en-US" sz="1300" b="1" dirty="0"/>
              <a:t>More said about Stephen</a:t>
            </a:r>
          </a:p>
          <a:p>
            <a:pPr marL="742950" lvl="1" indent="-285750">
              <a:buFont typeface="Arial" panose="020B0604020202020204" pitchFamily="34" charset="0"/>
              <a:buChar char="•"/>
            </a:pPr>
            <a:r>
              <a:rPr lang="en-US" sz="1300" b="0" dirty="0"/>
              <a:t>Full of faith and power (referencing miraculous power.  Did great wonders and signs among the people.</a:t>
            </a:r>
          </a:p>
          <a:p>
            <a:pPr marL="742950" lvl="1" indent="-285750">
              <a:buFont typeface="Arial" panose="020B0604020202020204" pitchFamily="34" charset="0"/>
              <a:buChar char="•"/>
            </a:pPr>
            <a:r>
              <a:rPr lang="en-US" sz="1300" b="0" dirty="0"/>
              <a:t>Synagogue of the Freedmen disputed with Stephen – Jews from beyond Palestine, </a:t>
            </a:r>
            <a:r>
              <a:rPr lang="en-US" sz="1300" b="0" dirty="0" err="1"/>
              <a:t>Cyrenians</a:t>
            </a:r>
            <a:r>
              <a:rPr lang="en-US" sz="1300" b="0" dirty="0"/>
              <a:t> (North Africa), Alexandrians (Egypt), Cilicia and Asia (Asia Minor). Beyond this we do not know anything about the Synagogue of the Freedmen (or Libertines) other than it would reference a freedom from slavery.</a:t>
            </a:r>
          </a:p>
          <a:p>
            <a:pPr marL="742950" lvl="1" indent="-285750">
              <a:buFont typeface="Arial" panose="020B0604020202020204" pitchFamily="34" charset="0"/>
              <a:buChar char="•"/>
            </a:pPr>
            <a:r>
              <a:rPr lang="en-US" sz="1300" b="1" dirty="0"/>
              <a:t>Note: </a:t>
            </a:r>
            <a:r>
              <a:rPr lang="en-US" sz="1300" b="0" dirty="0"/>
              <a:t>Stephen’s legitimacy was beyond reproach to sincere men.  The signs and wonders were from God. </a:t>
            </a:r>
          </a:p>
          <a:p>
            <a:pPr marL="1200150" lvl="2" indent="-285750">
              <a:buFont typeface="Arial" panose="020B0604020202020204" pitchFamily="34" charset="0"/>
              <a:buChar char="•"/>
            </a:pPr>
            <a:r>
              <a:rPr lang="en-US" sz="1300" b="0" dirty="0"/>
              <a:t>Those they opposed him, they were ineffective because of his wisdom and character.</a:t>
            </a:r>
          </a:p>
          <a:p>
            <a:pPr marL="1200150" lvl="2" indent="-285750">
              <a:buFont typeface="Arial" panose="020B0604020202020204" pitchFamily="34" charset="0"/>
              <a:buChar char="•"/>
            </a:pPr>
            <a:r>
              <a:rPr lang="en-US" sz="1300" b="0" dirty="0"/>
              <a:t>Note: some capitalize Spirit (Holy Spirit), some do not (fervor and zeal characterizing his preaching)</a:t>
            </a:r>
          </a:p>
          <a:p>
            <a:pPr marL="181240" indent="-181240">
              <a:buSzPct val="125000"/>
              <a:buFont typeface="Arial" panose="020B0604020202020204" pitchFamily="34" charset="0"/>
              <a:buChar char="•"/>
            </a:pPr>
            <a:r>
              <a:rPr lang="en-US" sz="1300" b="1" dirty="0"/>
              <a:t>Question: What did Stephen’s adversaries do when they were unable to resist the wisdom and the Spirit by which he spoke? (11-14)</a:t>
            </a:r>
          </a:p>
          <a:p>
            <a:pPr>
              <a:buSzPct val="125000"/>
            </a:pPr>
            <a:r>
              <a:rPr lang="en-US" sz="1300" b="1" dirty="0"/>
              <a:t>Answer: </a:t>
            </a:r>
            <a:r>
              <a:rPr lang="en-US" sz="1300" dirty="0"/>
              <a:t>They made false accusations of blasphemy, giving false witnesses, stirrup up the people, elders and scribes, seized him, and brought him before the Sanhedrin.</a:t>
            </a:r>
          </a:p>
          <a:p>
            <a:pPr marL="742950" lvl="1" indent="-285750">
              <a:buSzPct val="125000"/>
              <a:buFont typeface="Arial" panose="020B0604020202020204" pitchFamily="34" charset="0"/>
              <a:buChar char="•"/>
            </a:pPr>
            <a:r>
              <a:rPr lang="en-US" sz="1300" b="1" i="0" dirty="0"/>
              <a:t>Note: </a:t>
            </a:r>
            <a:r>
              <a:rPr lang="en-US" sz="1300" b="0" i="0" dirty="0"/>
              <a:t>The false statement stated in verse 14</a:t>
            </a:r>
          </a:p>
          <a:p>
            <a:pPr marL="181240" indent="-181240">
              <a:buSzPct val="125000"/>
              <a:buFont typeface="Arial" panose="020B0604020202020204" pitchFamily="34" charset="0"/>
              <a:buChar char="•"/>
            </a:pPr>
            <a:r>
              <a:rPr lang="en-US" sz="1300" b="1" dirty="0"/>
              <a:t>Question: What was the perception of the Sanhedrin as they looked at the face of Stephen?</a:t>
            </a:r>
          </a:p>
          <a:p>
            <a:pPr>
              <a:buSzPct val="125000"/>
            </a:pPr>
            <a:r>
              <a:rPr lang="en-US" sz="1300" b="1" dirty="0"/>
              <a:t>Answer: </a:t>
            </a:r>
            <a:r>
              <a:rPr lang="en-US" sz="1300" dirty="0"/>
              <a:t>Saw his face as the face of an angel</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207</a:t>
            </a:fld>
            <a:endParaRPr lang="en-US">
              <a:solidFill>
                <a:prstClr val="black"/>
              </a:solidFill>
              <a:latin typeface="Calibri" panose="020F0502020204030204"/>
            </a:endParaRPr>
          </a:p>
        </p:txBody>
      </p:sp>
    </p:spTree>
    <p:extLst>
      <p:ext uri="{BB962C8B-B14F-4D97-AF65-F5344CB8AC3E}">
        <p14:creationId xmlns:p14="http://schemas.microsoft.com/office/powerpoint/2010/main" val="405277637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Review of Chapter 6</a:t>
            </a:r>
          </a:p>
          <a:p>
            <a:pPr marL="181240" indent="-181240">
              <a:buFont typeface="Arial" panose="020B0604020202020204" pitchFamily="34" charset="0"/>
              <a:buChar char="•"/>
            </a:pPr>
            <a:r>
              <a:rPr lang="en-US" sz="1300" b="1" dirty="0"/>
              <a:t>The first internal problem the church faced in Jerusalem was the neglect of some of the needy in the daily distribution of food. </a:t>
            </a:r>
          </a:p>
          <a:p>
            <a:pPr marL="181240" indent="-181240">
              <a:buFont typeface="Arial" panose="020B0604020202020204" pitchFamily="34" charset="0"/>
              <a:buChar char="•"/>
            </a:pPr>
            <a:r>
              <a:rPr lang="en-US" sz="1300" b="1" dirty="0"/>
              <a:t>7 good men were chosen to serve the food, so that the apostles could continue to preach, and not be burdened with this benevolent task. </a:t>
            </a:r>
          </a:p>
          <a:p>
            <a:pPr marL="181240" indent="-181240">
              <a:buFont typeface="Arial" panose="020B0604020202020204" pitchFamily="34" charset="0"/>
              <a:buChar char="•"/>
            </a:pPr>
            <a:r>
              <a:rPr lang="en-US" sz="1300" b="1" dirty="0"/>
              <a:t>Stephen was falsely accused and brought before the Sanhedrin by Jesus who opposed his teaching.</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208</a:t>
            </a:fld>
            <a:endParaRPr lang="en-US">
              <a:solidFill>
                <a:prstClr val="black"/>
              </a:solidFill>
              <a:latin typeface="Calibri" panose="020F0502020204030204"/>
            </a:endParaRPr>
          </a:p>
        </p:txBody>
      </p:sp>
    </p:spTree>
    <p:extLst>
      <p:ext uri="{BB962C8B-B14F-4D97-AF65-F5344CB8AC3E}">
        <p14:creationId xmlns:p14="http://schemas.microsoft.com/office/powerpoint/2010/main" val="50197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(22-30 READ)</a:t>
            </a:r>
          </a:p>
          <a:p>
            <a:pPr marL="181240" indent="-181240">
              <a:buFont typeface="Arial" panose="020B0604020202020204" pitchFamily="34" charset="0"/>
              <a:buChar char="•"/>
            </a:pPr>
            <a:r>
              <a:rPr lang="en-US" b="1" i="0" dirty="0"/>
              <a:t>Question: What does the narrow gate in verse 24 signify?</a:t>
            </a:r>
          </a:p>
          <a:p>
            <a:pPr marL="181240" indent="-181240">
              <a:buFont typeface="Arial" panose="020B0604020202020204" pitchFamily="34" charset="0"/>
              <a:buChar char="•"/>
            </a:pPr>
            <a:r>
              <a:rPr lang="en-US" b="1" i="0" dirty="0"/>
              <a:t>Answer: </a:t>
            </a:r>
            <a:r>
              <a:rPr lang="en-US" b="0" i="0" dirty="0"/>
              <a:t>The difficult way to salvation that few souls (relatively) pass through</a:t>
            </a:r>
          </a:p>
          <a:p>
            <a:pPr marL="181240" indent="-181240">
              <a:buFont typeface="Arial" panose="020B0604020202020204" pitchFamily="34" charset="0"/>
              <a:buChar char="•"/>
            </a:pPr>
            <a:r>
              <a:rPr lang="en-US" b="0" i="0" dirty="0"/>
              <a:t>Jesus did affirm that only a few would enter the kingdom (it takes effort and diligence)</a:t>
            </a:r>
          </a:p>
          <a:p>
            <a:pPr marL="181240" indent="-181240">
              <a:buFont typeface="Arial" panose="020B0604020202020204" pitchFamily="34" charset="0"/>
              <a:buChar char="•"/>
            </a:pPr>
            <a:r>
              <a:rPr lang="en-US" b="0" i="0" dirty="0"/>
              <a:t>Preparation, diligence, awareness and readiness, all are needed</a:t>
            </a:r>
          </a:p>
          <a:p>
            <a:pPr marL="181240" indent="-181240">
              <a:buFont typeface="Arial" panose="020B0604020202020204" pitchFamily="34" charset="0"/>
              <a:buChar char="•"/>
            </a:pPr>
            <a:r>
              <a:rPr lang="en-US" b="0" i="0" dirty="0"/>
              <a:t>Verse 26- 28 – indicates the end of those not prepared “workers of iniquity”</a:t>
            </a:r>
          </a:p>
        </p:txBody>
      </p:sp>
      <p:sp>
        <p:nvSpPr>
          <p:cNvPr id="4" name="Slide Number Placeholder 3"/>
          <p:cNvSpPr>
            <a:spLocks noGrp="1"/>
          </p:cNvSpPr>
          <p:nvPr>
            <p:ph type="sldNum" sz="quarter" idx="5"/>
          </p:nvPr>
        </p:nvSpPr>
        <p:spPr/>
        <p:txBody>
          <a:bodyPr/>
          <a:lstStyle/>
          <a:p>
            <a:fld id="{87F97BCB-B00A-4E99-825C-5A638E674226}" type="slidenum">
              <a:rPr lang="en-US" smtClean="0"/>
              <a:t>101</a:t>
            </a:fld>
            <a:endParaRPr lang="en-US"/>
          </a:p>
        </p:txBody>
      </p:sp>
    </p:spTree>
    <p:extLst>
      <p:ext uri="{BB962C8B-B14F-4D97-AF65-F5344CB8AC3E}">
        <p14:creationId xmlns:p14="http://schemas.microsoft.com/office/powerpoint/2010/main" val="249412440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Stephen is asked by the Sanhedrin to defend himself against the accusations raised by the Jews (1)</a:t>
            </a:r>
          </a:p>
          <a:p>
            <a:pPr marL="181240" indent="-181240">
              <a:buSzPct val="125000"/>
              <a:buFont typeface="Arial" panose="020B0604020202020204" pitchFamily="34" charset="0"/>
              <a:buChar char="•"/>
            </a:pPr>
            <a:r>
              <a:rPr lang="en-US" sz="1300" b="1" dirty="0"/>
              <a:t>Question: What charge was made against Stephen? (cf. 6:12-15)</a:t>
            </a:r>
          </a:p>
          <a:p>
            <a:pPr>
              <a:buSzPct val="125000"/>
            </a:pPr>
            <a:r>
              <a:rPr lang="en-US" sz="1300" b="1" dirty="0"/>
              <a:t>Answer: </a:t>
            </a:r>
            <a:r>
              <a:rPr lang="en-US" sz="1300" dirty="0"/>
              <a:t>Blasphemy against the temple and against the law of Moses.</a:t>
            </a:r>
            <a:endParaRPr lang="en-US" sz="1300" b="1" i="1"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209</a:t>
            </a:fld>
            <a:endParaRPr lang="en-US">
              <a:solidFill>
                <a:prstClr val="black"/>
              </a:solidFill>
              <a:latin typeface="Calibri" panose="020F0502020204030204"/>
            </a:endParaRPr>
          </a:p>
        </p:txBody>
      </p:sp>
    </p:spTree>
    <p:extLst>
      <p:ext uri="{BB962C8B-B14F-4D97-AF65-F5344CB8AC3E}">
        <p14:creationId xmlns:p14="http://schemas.microsoft.com/office/powerpoint/2010/main" val="32529013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Stephen defends himself in (22-53), reviewing the history of Israel even from Abraham, including their rebellion against God, and their treatment of prophets.</a:t>
            </a:r>
          </a:p>
          <a:p>
            <a:pPr marL="181240" indent="-181240">
              <a:buSzPct val="125000"/>
              <a:buFont typeface="Arial" panose="020B0604020202020204" pitchFamily="34" charset="0"/>
              <a:buChar char="•"/>
            </a:pPr>
            <a:r>
              <a:rPr lang="en-US" sz="1300" b="1" dirty="0"/>
              <a:t>Question: Why do you think that Stephen would spend so much time reviewing the history of the Jews on his defense to the Sanhedrin?</a:t>
            </a:r>
          </a:p>
          <a:p>
            <a:pPr>
              <a:buSzPct val="125000"/>
            </a:pPr>
            <a:r>
              <a:rPr lang="en-US" sz="1300" b="1" dirty="0"/>
              <a:t>Answer: </a:t>
            </a:r>
            <a:r>
              <a:rPr lang="en-US" sz="1300" dirty="0"/>
              <a:t>To show his own devotion to the nation, and the typical and longstanding rebelliousness of the Jews.</a:t>
            </a:r>
            <a:endParaRPr lang="en-US" sz="1300" b="1" i="1"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210</a:t>
            </a:fld>
            <a:endParaRPr lang="en-US">
              <a:solidFill>
                <a:prstClr val="black"/>
              </a:solidFill>
              <a:latin typeface="Calibri" panose="020F0502020204030204"/>
            </a:endParaRPr>
          </a:p>
        </p:txBody>
      </p:sp>
    </p:spTree>
    <p:extLst>
      <p:ext uri="{BB962C8B-B14F-4D97-AF65-F5344CB8AC3E}">
        <p14:creationId xmlns:p14="http://schemas.microsoft.com/office/powerpoint/2010/main" val="67464448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There is a parallel between Moses and Jesus, stated by Stephen (35). Moses prophesied about another prophet who would come after him (37).</a:t>
            </a:r>
          </a:p>
          <a:p>
            <a:pPr marL="181240" indent="-181240">
              <a:buSzPct val="125000"/>
              <a:buFont typeface="Arial" panose="020B0604020202020204" pitchFamily="34" charset="0"/>
              <a:buChar char="•"/>
            </a:pPr>
            <a:r>
              <a:rPr lang="en-US" sz="1300" b="1" dirty="0">
                <a:solidFill>
                  <a:schemeClr val="bg1"/>
                </a:solidFill>
              </a:rPr>
              <a:t>Question:</a:t>
            </a:r>
            <a:r>
              <a:rPr lang="en-US" sz="1300" dirty="0">
                <a:solidFill>
                  <a:schemeClr val="bg1"/>
                </a:solidFill>
              </a:rPr>
              <a:t> </a:t>
            </a:r>
            <a:r>
              <a:rPr lang="en-US" sz="1300" b="1" dirty="0">
                <a:solidFill>
                  <a:schemeClr val="bg1"/>
                </a:solidFill>
              </a:rPr>
              <a:t>In what way are Moses and Jesus alike? (35,37)</a:t>
            </a:r>
          </a:p>
          <a:p>
            <a:pPr>
              <a:buSzPct val="125000"/>
            </a:pPr>
            <a:r>
              <a:rPr lang="en-US" sz="1300" b="1" dirty="0">
                <a:solidFill>
                  <a:srgbClr val="FFFF00"/>
                </a:solidFill>
              </a:rPr>
              <a:t>Answer: </a:t>
            </a:r>
            <a:r>
              <a:rPr lang="en-US" sz="1300" dirty="0">
                <a:solidFill>
                  <a:srgbClr val="FFFF00"/>
                </a:solidFill>
              </a:rPr>
              <a:t>Moses was the giver of the Law, a great prophet. A ruler and a deliverer.  In the same way, God last of all sent His Son, a prophet like Moses, to give His new covenant to deliver redemption for men who is to be followed and obeyed (cf. Hebrews 1:1-4).</a:t>
            </a:r>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1154172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 Jews were not looking properly for the Messiah (44-50).</a:t>
            </a:r>
          </a:p>
          <a:p>
            <a:pPr marL="181240" indent="-181240">
              <a:buSzPct val="125000"/>
              <a:buFont typeface="Arial" panose="020B0604020202020204" pitchFamily="34" charset="0"/>
              <a:buChar char="•"/>
            </a:pPr>
            <a:r>
              <a:rPr lang="en-US" sz="1300" b="1" dirty="0"/>
              <a:t>Question: What did Stephen mean when he said that God does not dwell in temples made with hands? (44-50, esp. 48)</a:t>
            </a:r>
          </a:p>
          <a:p>
            <a:pPr>
              <a:buSzPct val="125000"/>
            </a:pPr>
            <a:r>
              <a:rPr lang="en-US" sz="1300" b="1" dirty="0"/>
              <a:t>Answer: </a:t>
            </a:r>
            <a:r>
              <a:rPr lang="en-US" sz="1300" dirty="0"/>
              <a:t>The tabernacle and later the temple were only representations of the true abode of God, which is heaven itself.  This shows the greatness of God!</a:t>
            </a:r>
            <a:endParaRPr lang="en-US" sz="1300" b="1" i="1"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212</a:t>
            </a:fld>
            <a:endParaRPr lang="en-US">
              <a:solidFill>
                <a:prstClr val="black"/>
              </a:solidFill>
              <a:latin typeface="Calibri" panose="020F0502020204030204"/>
            </a:endParaRPr>
          </a:p>
        </p:txBody>
      </p:sp>
    </p:spTree>
    <p:extLst>
      <p:ext uri="{BB962C8B-B14F-4D97-AF65-F5344CB8AC3E}">
        <p14:creationId xmlns:p14="http://schemas.microsoft.com/office/powerpoint/2010/main" val="348167476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Stephen makes the same charge as in Acts 2 (51-53).</a:t>
            </a:r>
          </a:p>
          <a:p>
            <a:pPr marL="181240" indent="-181240">
              <a:buSzPct val="125000"/>
              <a:buFont typeface="Arial" panose="020B0604020202020204" pitchFamily="34" charset="0"/>
              <a:buChar char="•"/>
            </a:pPr>
            <a:r>
              <a:rPr lang="en-US" sz="1300" b="1" dirty="0"/>
              <a:t>Question: What was the charge made by Stephen? (51-53).</a:t>
            </a:r>
          </a:p>
          <a:p>
            <a:pPr>
              <a:buSzPct val="125000"/>
            </a:pPr>
            <a:r>
              <a:rPr lang="en-US" sz="1300" b="1" dirty="0"/>
              <a:t>Answer: </a:t>
            </a:r>
            <a:r>
              <a:rPr lang="en-US" sz="1300" dirty="0"/>
              <a:t>They were the ones who were guilty of betraying and murdering the Messiah (the Just One), and as such were disobedient to the law the supposedly held dear!</a:t>
            </a:r>
            <a:endParaRPr lang="en-US" sz="1300" b="1" i="1"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213</a:t>
            </a:fld>
            <a:endParaRPr lang="en-US">
              <a:solidFill>
                <a:prstClr val="black"/>
              </a:solidFill>
              <a:latin typeface="Calibri" panose="020F0502020204030204"/>
            </a:endParaRPr>
          </a:p>
        </p:txBody>
      </p:sp>
    </p:spTree>
    <p:extLst>
      <p:ext uri="{BB962C8B-B14F-4D97-AF65-F5344CB8AC3E}">
        <p14:creationId xmlns:p14="http://schemas.microsoft.com/office/powerpoint/2010/main" val="270747700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 Jews are enraged by Stephen’s charge, and stone him to death (54-60).</a:t>
            </a:r>
          </a:p>
          <a:p>
            <a:pPr marL="181240" indent="-181240">
              <a:buSzPct val="125000"/>
              <a:buFont typeface="Arial" panose="020B0604020202020204" pitchFamily="34" charset="0"/>
              <a:buChar char="•"/>
            </a:pPr>
            <a:r>
              <a:rPr lang="en-US" sz="1300" b="1" dirty="0"/>
              <a:t>What important person was present at the stoning of Stephen? (58).</a:t>
            </a:r>
          </a:p>
          <a:p>
            <a:pPr>
              <a:buSzPct val="125000"/>
            </a:pPr>
            <a:r>
              <a:rPr lang="en-US" sz="1300" b="1" dirty="0"/>
              <a:t>Answer: </a:t>
            </a:r>
            <a:r>
              <a:rPr lang="en-US" sz="1300" dirty="0"/>
              <a:t>A young man named Saul, who first spent time as a chief persecutor of the church (8:3), but later was converted and became the great apostle Paul.</a:t>
            </a:r>
            <a:endParaRPr lang="en-US" sz="1300" b="1" i="1"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214</a:t>
            </a:fld>
            <a:endParaRPr lang="en-US">
              <a:solidFill>
                <a:prstClr val="black"/>
              </a:solidFill>
              <a:latin typeface="Calibri" panose="020F0502020204030204"/>
            </a:endParaRPr>
          </a:p>
        </p:txBody>
      </p:sp>
    </p:spTree>
    <p:extLst>
      <p:ext uri="{BB962C8B-B14F-4D97-AF65-F5344CB8AC3E}">
        <p14:creationId xmlns:p14="http://schemas.microsoft.com/office/powerpoint/2010/main" val="172307759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Review of Chapter 7</a:t>
            </a:r>
          </a:p>
          <a:p>
            <a:pPr marL="171450" indent="-171450" algn="l">
              <a:buFont typeface="Arial" panose="020B0604020202020204" pitchFamily="34" charset="0"/>
              <a:buChar char="•"/>
            </a:pPr>
            <a:r>
              <a:rPr lang="en-US" sz="1200" b="1" dirty="0">
                <a:solidFill>
                  <a:schemeClr val="tx1"/>
                </a:solidFill>
                <a:effectLst/>
              </a:rPr>
              <a:t>Late in chapter 6, a faithful disciple (Stephen) was accused of blasphemy.</a:t>
            </a:r>
          </a:p>
          <a:p>
            <a:pPr marL="171450" indent="-171450" algn="l">
              <a:buFont typeface="Arial" panose="020B0604020202020204" pitchFamily="34" charset="0"/>
              <a:buChar char="•"/>
            </a:pPr>
            <a:r>
              <a:rPr lang="en-US" sz="1200" b="1" dirty="0">
                <a:solidFill>
                  <a:schemeClr val="tx1"/>
                </a:solidFill>
                <a:effectLst/>
              </a:rPr>
              <a:t>The first 53 verses of the 7</a:t>
            </a:r>
            <a:r>
              <a:rPr lang="en-US" sz="1200" b="1" baseline="30000" dirty="0">
                <a:solidFill>
                  <a:schemeClr val="tx1"/>
                </a:solidFill>
                <a:effectLst/>
              </a:rPr>
              <a:t>th</a:t>
            </a:r>
            <a:r>
              <a:rPr lang="en-US" sz="1200" b="1" dirty="0">
                <a:solidFill>
                  <a:schemeClr val="tx1"/>
                </a:solidFill>
                <a:effectLst/>
              </a:rPr>
              <a:t> chapter consist of Stephen’s defense, ending with his accusation that they betrayed and murdered the Messiah.</a:t>
            </a:r>
          </a:p>
          <a:p>
            <a:pPr marL="171450" indent="-171450" algn="l">
              <a:buFont typeface="Arial" panose="020B0604020202020204" pitchFamily="34" charset="0"/>
              <a:buChar char="•"/>
            </a:pPr>
            <a:r>
              <a:rPr lang="en-US" sz="1200" b="1" dirty="0">
                <a:solidFill>
                  <a:schemeClr val="tx1"/>
                </a:solidFill>
                <a:effectLst/>
              </a:rPr>
              <a:t>This angered the Jews who stoned Stephen to death. Saul of Tarsus was present and consented to his death.</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215</a:t>
            </a:fld>
            <a:endParaRPr lang="en-US">
              <a:solidFill>
                <a:prstClr val="black"/>
              </a:solidFill>
              <a:latin typeface="Calibri" panose="020F0502020204030204"/>
            </a:endParaRPr>
          </a:p>
        </p:txBody>
      </p:sp>
    </p:spTree>
    <p:extLst>
      <p:ext uri="{BB962C8B-B14F-4D97-AF65-F5344CB8AC3E}">
        <p14:creationId xmlns:p14="http://schemas.microsoft.com/office/powerpoint/2010/main" val="334663327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Saul of Tarsus spearheaded a great persecution of the Jews in Jerusalem. This led to a dispersion of Jews into Judea and Samaria (1-3)</a:t>
            </a:r>
          </a:p>
          <a:p>
            <a:pPr marL="171450" indent="-171450">
              <a:buSzPct val="125000"/>
              <a:buFont typeface="Arial" panose="020B0604020202020204" pitchFamily="34" charset="0"/>
              <a:buChar char="•"/>
            </a:pPr>
            <a:r>
              <a:rPr lang="en-US" sz="1200" b="1" dirty="0">
                <a:solidFill>
                  <a:schemeClr val="tx1"/>
                </a:solidFill>
                <a:effectLst/>
              </a:rPr>
              <a:t>The apostles remained in Jerusalem.</a:t>
            </a:r>
          </a:p>
          <a:p>
            <a:pPr marL="171450" indent="-171450">
              <a:buSzPct val="125000"/>
              <a:buFont typeface="Arial" panose="020B0604020202020204" pitchFamily="34" charset="0"/>
              <a:buChar char="•"/>
            </a:pPr>
            <a:r>
              <a:rPr lang="en-US" sz="1200" b="1" dirty="0">
                <a:solidFill>
                  <a:schemeClr val="tx1"/>
                </a:solidFill>
                <a:effectLst/>
              </a:rPr>
              <a:t>The gospel was preached wherever Christians scattered (cf. Acts 1:8).</a:t>
            </a:r>
          </a:p>
          <a:p>
            <a:pPr marL="171450" indent="-171450">
              <a:buSzPct val="125000"/>
              <a:buFont typeface="Arial" panose="020B0604020202020204" pitchFamily="34" charset="0"/>
              <a:buChar char="•"/>
            </a:pPr>
            <a:r>
              <a:rPr lang="en-US" sz="1200" b="1" dirty="0">
                <a:solidFill>
                  <a:schemeClr val="tx1"/>
                </a:solidFill>
                <a:effectLst/>
              </a:rPr>
              <a:t>Stephen was buried, the Christians mourned.</a:t>
            </a:r>
          </a:p>
          <a:p>
            <a:pPr marL="171450" indent="-171450">
              <a:buSzPct val="125000"/>
              <a:buFont typeface="Arial" panose="020B0604020202020204" pitchFamily="34" charset="0"/>
              <a:buChar char="•"/>
            </a:pPr>
            <a:r>
              <a:rPr lang="en-US" sz="1200" b="1" dirty="0">
                <a:solidFill>
                  <a:schemeClr val="tx1"/>
                </a:solidFill>
                <a:effectLst/>
              </a:rPr>
              <a:t>Saul was a preeminent persecutor.</a:t>
            </a:r>
          </a:p>
        </p:txBody>
      </p:sp>
      <p:sp>
        <p:nvSpPr>
          <p:cNvPr id="4" name="Slide Number Placeholder 3"/>
          <p:cNvSpPr>
            <a:spLocks noGrp="1"/>
          </p:cNvSpPr>
          <p:nvPr>
            <p:ph type="sldNum" sz="quarter" idx="5"/>
          </p:nvPr>
        </p:nvSpPr>
        <p:spPr/>
        <p:txBody>
          <a:bodyPr/>
          <a:lstStyle/>
          <a:p>
            <a:fld id="{87F97BCB-B00A-4E99-825C-5A638E674226}" type="slidenum">
              <a:rPr lang="en-US" smtClean="0"/>
              <a:t>216</a:t>
            </a:fld>
            <a:endParaRPr lang="en-US"/>
          </a:p>
        </p:txBody>
      </p:sp>
    </p:spTree>
    <p:extLst>
      <p:ext uri="{BB962C8B-B14F-4D97-AF65-F5344CB8AC3E}">
        <p14:creationId xmlns:p14="http://schemas.microsoft.com/office/powerpoint/2010/main" val="419303725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latin typeface="+mn-lt"/>
              </a:rPr>
              <a:t>Christians who left Jerusalem proclaimed the gospel of Christ wherever they went. Philip went to the city of Samaria, healing and preaching the gospel (4-8)</a:t>
            </a:r>
          </a:p>
          <a:p>
            <a:pPr marL="171450" indent="-171450" algn="l">
              <a:buSzPct val="125000"/>
              <a:buFont typeface="Arial" panose="020B0604020202020204" pitchFamily="34" charset="0"/>
              <a:buChar char="•"/>
            </a:pPr>
            <a:r>
              <a:rPr lang="en-US" sz="1200" b="1" dirty="0">
                <a:solidFill>
                  <a:schemeClr val="tx1"/>
                </a:solidFill>
                <a:effectLst/>
                <a:latin typeface="+mn-lt"/>
              </a:rPr>
              <a:t>Question: Did Persecutions &amp; threats affect the efforts of Christians to preach? (4)</a:t>
            </a:r>
          </a:p>
          <a:p>
            <a:pPr>
              <a:buSzPct val="125000"/>
            </a:pPr>
            <a:r>
              <a:rPr lang="en-US" sz="1200" b="1" dirty="0">
                <a:solidFill>
                  <a:schemeClr val="tx1"/>
                </a:solidFill>
                <a:effectLst/>
                <a:latin typeface="+mn-lt"/>
              </a:rPr>
              <a:t>Answer: </a:t>
            </a:r>
            <a:r>
              <a:rPr lang="en-US" sz="1200" dirty="0">
                <a:solidFill>
                  <a:schemeClr val="tx1"/>
                </a:solidFill>
                <a:effectLst/>
                <a:latin typeface="+mn-lt"/>
              </a:rPr>
              <a:t>No, outward opposition never really slowed the gospel!</a:t>
            </a:r>
            <a:endParaRPr lang="en-US" sz="1200" b="1" i="1" dirty="0">
              <a:solidFill>
                <a:schemeClr val="tx1"/>
              </a:solidFill>
              <a:effectLst/>
              <a:latin typeface="+mn-lt"/>
            </a:endParaRPr>
          </a:p>
          <a:p>
            <a:pPr marL="171450" indent="-171450" algn="l">
              <a:buSzPct val="125000"/>
              <a:buFont typeface="Arial" panose="020B0604020202020204" pitchFamily="34" charset="0"/>
              <a:buChar char="•"/>
            </a:pPr>
            <a:r>
              <a:rPr lang="en-US" sz="1200" b="1" dirty="0">
                <a:solidFill>
                  <a:schemeClr val="tx1"/>
                </a:solidFill>
                <a:effectLst/>
                <a:latin typeface="+mn-lt"/>
              </a:rPr>
              <a:t>Question: When people saw and heard the miracles of Philip, what did it cause them to do? (6)</a:t>
            </a:r>
          </a:p>
          <a:p>
            <a:pPr>
              <a:buSzPct val="125000"/>
            </a:pPr>
            <a:r>
              <a:rPr lang="en-US" sz="1200" b="1" dirty="0">
                <a:solidFill>
                  <a:schemeClr val="tx1"/>
                </a:solidFill>
                <a:effectLst/>
                <a:latin typeface="+mn-lt"/>
              </a:rPr>
              <a:t>Answer: </a:t>
            </a:r>
            <a:r>
              <a:rPr lang="en-US" sz="1200" dirty="0">
                <a:solidFill>
                  <a:schemeClr val="tx1"/>
                </a:solidFill>
                <a:effectLst/>
                <a:latin typeface="+mn-lt"/>
              </a:rPr>
              <a:t>It caused them to listen to what he had to say!</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217</a:t>
            </a:fld>
            <a:endParaRPr lang="en-US">
              <a:solidFill>
                <a:prstClr val="black"/>
              </a:solidFill>
              <a:latin typeface="Calibri" panose="020F0502020204030204"/>
            </a:endParaRPr>
          </a:p>
        </p:txBody>
      </p:sp>
    </p:spTree>
    <p:extLst>
      <p:ext uri="{BB962C8B-B14F-4D97-AF65-F5344CB8AC3E}">
        <p14:creationId xmlns:p14="http://schemas.microsoft.com/office/powerpoint/2010/main" val="224476872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Philip’s efforts led to the conversion of a sorcerer named Simon (9-13)</a:t>
            </a:r>
          </a:p>
          <a:p>
            <a:pPr marL="285750" indent="-285750" algn="l">
              <a:buSzPct val="125000"/>
              <a:buFont typeface="Arial" panose="020B0604020202020204" pitchFamily="34" charset="0"/>
              <a:buChar char="•"/>
            </a:pPr>
            <a:r>
              <a:rPr lang="en-US" sz="1200" b="1" dirty="0">
                <a:solidFill>
                  <a:schemeClr val="tx1"/>
                </a:solidFill>
                <a:effectLst/>
              </a:rPr>
              <a:t>Question: What did belief lead the citizens of Samaria to do? (12) Simon as well? (13).</a:t>
            </a:r>
          </a:p>
          <a:p>
            <a:pPr>
              <a:buSzPct val="125000"/>
            </a:pPr>
            <a:r>
              <a:rPr lang="en-US" sz="1200" b="1" dirty="0">
                <a:solidFill>
                  <a:schemeClr val="tx1"/>
                </a:solidFill>
                <a:effectLst/>
              </a:rPr>
              <a:t>Answer: </a:t>
            </a:r>
            <a:r>
              <a:rPr lang="en-US" sz="1200" dirty="0">
                <a:solidFill>
                  <a:schemeClr val="tx1"/>
                </a:solidFill>
                <a:effectLst/>
              </a:rPr>
              <a:t>Belief caused an obedience to the gospel, heeding the call to be baptized (cf. Acts 2).  Simon was baptized as well, becoming a child of God.</a:t>
            </a:r>
            <a:endParaRPr lang="en-US" sz="1200" b="1"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218</a:t>
            </a:fld>
            <a:endParaRPr lang="en-US">
              <a:solidFill>
                <a:prstClr val="black"/>
              </a:solidFill>
              <a:latin typeface="Calibri" panose="020F0502020204030204"/>
            </a:endParaRPr>
          </a:p>
        </p:txBody>
      </p:sp>
    </p:spTree>
    <p:extLst>
      <p:ext uri="{BB962C8B-B14F-4D97-AF65-F5344CB8AC3E}">
        <p14:creationId xmlns:p14="http://schemas.microsoft.com/office/powerpoint/2010/main" val="40107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(31-33 READ)</a:t>
            </a:r>
          </a:p>
          <a:p>
            <a:pPr marL="181240" indent="-181240">
              <a:buFont typeface="Arial" panose="020B0604020202020204" pitchFamily="34" charset="0"/>
              <a:buChar char="•"/>
            </a:pPr>
            <a:r>
              <a:rPr lang="en-US" dirty="0"/>
              <a:t>Herod Antipas ruled Galilee and </a:t>
            </a:r>
            <a:r>
              <a:rPr lang="en-US" dirty="0" err="1"/>
              <a:t>Perea</a:t>
            </a:r>
            <a:r>
              <a:rPr lang="en-US" dirty="0"/>
              <a:t> from 4 B.C. to A.D. 39</a:t>
            </a:r>
          </a:p>
          <a:p>
            <a:pPr marL="181240" indent="-181240">
              <a:buFont typeface="Arial" panose="020B0604020202020204" pitchFamily="34" charset="0"/>
              <a:buChar char="•"/>
            </a:pPr>
            <a:r>
              <a:rPr lang="en-US" dirty="0"/>
              <a:t>Herod may not have wanted to kill Jesus, he just may have wanted him out of Galilee (go away)</a:t>
            </a:r>
          </a:p>
          <a:p>
            <a:pPr marL="181240" indent="-181240">
              <a:buFont typeface="Arial" panose="020B0604020202020204" pitchFamily="34" charset="0"/>
              <a:buChar char="•"/>
            </a:pPr>
            <a:r>
              <a:rPr lang="en-US" dirty="0"/>
              <a:t>Jesus would not allow such a threat keep Him from doing His work.</a:t>
            </a:r>
          </a:p>
          <a:p>
            <a:pPr marL="181240" indent="-181240">
              <a:buFont typeface="Arial" panose="020B0604020202020204" pitchFamily="34" charset="0"/>
              <a:buChar char="•"/>
            </a:pPr>
            <a:r>
              <a:rPr lang="en-US" dirty="0"/>
              <a:t>Regardless, Jesus had an appointment in Jerusalem</a:t>
            </a:r>
          </a:p>
        </p:txBody>
      </p:sp>
      <p:sp>
        <p:nvSpPr>
          <p:cNvPr id="4" name="Slide Number Placeholder 3"/>
          <p:cNvSpPr>
            <a:spLocks noGrp="1"/>
          </p:cNvSpPr>
          <p:nvPr>
            <p:ph type="sldNum" sz="quarter" idx="5"/>
          </p:nvPr>
        </p:nvSpPr>
        <p:spPr/>
        <p:txBody>
          <a:bodyPr/>
          <a:lstStyle/>
          <a:p>
            <a:fld id="{87F97BCB-B00A-4E99-825C-5A638E674226}" type="slidenum">
              <a:rPr lang="en-US" smtClean="0"/>
              <a:t>102</a:t>
            </a:fld>
            <a:endParaRPr lang="en-US"/>
          </a:p>
        </p:txBody>
      </p:sp>
    </p:spTree>
    <p:extLst>
      <p:ext uri="{BB962C8B-B14F-4D97-AF65-F5344CB8AC3E}">
        <p14:creationId xmlns:p14="http://schemas.microsoft.com/office/powerpoint/2010/main" val="219783997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outerShdw blurRad="38100" dist="38100" dir="2700000" algn="tl">
                    <a:srgbClr val="000000">
                      <a:alpha val="43137"/>
                    </a:srgbClr>
                  </a:outerShdw>
                </a:effectLst>
              </a:rPr>
              <a:t>Peter and John traveled to Samaria to lay hands on the new Christians to give them spiritual gifts. This led to a sin by Simon (14-25).</a:t>
            </a:r>
          </a:p>
          <a:p>
            <a:pPr marL="171450" indent="-171450" algn="l">
              <a:buSzPct val="125000"/>
              <a:buFont typeface="Arial" panose="020B0604020202020204" pitchFamily="34" charset="0"/>
              <a:buChar char="•"/>
            </a:pPr>
            <a:r>
              <a:rPr lang="en-US" sz="1200" b="1" dirty="0">
                <a:solidFill>
                  <a:schemeClr val="tx1"/>
                </a:solidFill>
              </a:rPr>
              <a:t>Question: Who is it that had the ability to lay hands on people, to receive the Holy Spirit? (14-16)</a:t>
            </a:r>
          </a:p>
          <a:p>
            <a:pPr>
              <a:buSzPct val="125000"/>
            </a:pPr>
            <a:r>
              <a:rPr lang="en-US" sz="1200" b="1" dirty="0">
                <a:solidFill>
                  <a:schemeClr val="tx1"/>
                </a:solidFill>
              </a:rPr>
              <a:t>Answer: </a:t>
            </a:r>
            <a:r>
              <a:rPr lang="en-US" sz="1200" b="0" dirty="0">
                <a:solidFill>
                  <a:schemeClr val="tx1"/>
                </a:solidFill>
              </a:rPr>
              <a:t>Only the apostles. (Philip could not).</a:t>
            </a:r>
            <a:endParaRPr lang="en-US" sz="1200" b="0" i="1" dirty="0">
              <a:solidFill>
                <a:schemeClr val="tx1"/>
              </a:solidFill>
            </a:endParaRPr>
          </a:p>
          <a:p>
            <a:pPr marL="171450" indent="-171450" algn="l">
              <a:buSzPct val="125000"/>
              <a:buFont typeface="Arial" panose="020B0604020202020204" pitchFamily="34" charset="0"/>
              <a:buChar char="•"/>
            </a:pPr>
            <a:r>
              <a:rPr lang="en-US" sz="1200" b="1" dirty="0">
                <a:solidFill>
                  <a:schemeClr val="tx1"/>
                </a:solidFill>
              </a:rPr>
              <a:t>Question: Why was Simon’s request of the apostles sinful? (20-23)</a:t>
            </a:r>
          </a:p>
          <a:p>
            <a:pPr>
              <a:buSzPct val="125000"/>
            </a:pPr>
            <a:r>
              <a:rPr lang="en-US" sz="1200" b="1" dirty="0">
                <a:solidFill>
                  <a:schemeClr val="tx1"/>
                </a:solidFill>
              </a:rPr>
              <a:t>Answer: </a:t>
            </a:r>
            <a:r>
              <a:rPr lang="en-US" sz="1200" b="0" dirty="0">
                <a:solidFill>
                  <a:schemeClr val="tx1"/>
                </a:solidFill>
              </a:rPr>
              <a:t>His heart was not right in seeking to purchase God’s gift!</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219</a:t>
            </a:fld>
            <a:endParaRPr lang="en-US">
              <a:solidFill>
                <a:prstClr val="black"/>
              </a:solidFill>
              <a:latin typeface="Calibri" panose="020F0502020204030204"/>
            </a:endParaRPr>
          </a:p>
        </p:txBody>
      </p:sp>
    </p:spTree>
    <p:extLst>
      <p:ext uri="{BB962C8B-B14F-4D97-AF65-F5344CB8AC3E}">
        <p14:creationId xmlns:p14="http://schemas.microsoft.com/office/powerpoint/2010/main" val="222726663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Philip converts a eunuch, a Jewish proselyte from Ethiopia (26-40)</a:t>
            </a:r>
          </a:p>
          <a:p>
            <a:pPr marL="171450" indent="-171450" algn="l">
              <a:buSzPct val="125000"/>
              <a:buFont typeface="Arial" panose="020B0604020202020204" pitchFamily="34" charset="0"/>
              <a:buChar char="•"/>
            </a:pPr>
            <a:r>
              <a:rPr lang="en-US" sz="1200" b="1" dirty="0">
                <a:solidFill>
                  <a:schemeClr val="tx1"/>
                </a:solidFill>
                <a:effectLst/>
              </a:rPr>
              <a:t>Question: Discussion unrelated to point above: Can it be said that external pressures on the church lead to growth? What would happen with internal strife? (cf. 6:2-4)</a:t>
            </a:r>
          </a:p>
          <a:p>
            <a:pPr>
              <a:buSzPct val="125000"/>
            </a:pPr>
            <a:r>
              <a:rPr lang="en-US" sz="1200" b="1" dirty="0">
                <a:solidFill>
                  <a:schemeClr val="tx1"/>
                </a:solidFill>
                <a:effectLst/>
              </a:rPr>
              <a:t>Answer: </a:t>
            </a:r>
            <a:r>
              <a:rPr lang="en-US" sz="1200" dirty="0">
                <a:solidFill>
                  <a:schemeClr val="tx1"/>
                </a:solidFill>
                <a:effectLst/>
              </a:rPr>
              <a:t>External pressure galvanizes Christians, leading to growth.  Internal pressure is usually a byproduct of sin or weakness, interfering with growth.</a:t>
            </a:r>
            <a:endParaRPr lang="en-US" sz="1200" b="1"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220</a:t>
            </a:fld>
            <a:endParaRPr lang="en-US">
              <a:solidFill>
                <a:prstClr val="black"/>
              </a:solidFill>
              <a:latin typeface="Calibri" panose="020F0502020204030204"/>
            </a:endParaRPr>
          </a:p>
        </p:txBody>
      </p:sp>
    </p:spTree>
    <p:extLst>
      <p:ext uri="{BB962C8B-B14F-4D97-AF65-F5344CB8AC3E}">
        <p14:creationId xmlns:p14="http://schemas.microsoft.com/office/powerpoint/2010/main" val="323987320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outerShdw blurRad="38100" dist="38100" dir="2700000" algn="tl">
                    <a:srgbClr val="000000">
                      <a:alpha val="43137"/>
                    </a:srgbClr>
                  </a:outerShdw>
                </a:effectLst>
                <a:latin typeface="+mn-lt"/>
              </a:rPr>
              <a:t>Review of Chapter 8</a:t>
            </a:r>
          </a:p>
          <a:p>
            <a:pPr marL="171450" indent="-171450" algn="l">
              <a:buFont typeface="Arial" panose="020B0604020202020204" pitchFamily="34" charset="0"/>
              <a:buChar char="•"/>
            </a:pPr>
            <a:r>
              <a:rPr lang="en-US" sz="1200" b="1" dirty="0">
                <a:solidFill>
                  <a:schemeClr val="tx1"/>
                </a:solidFill>
                <a:latin typeface="+mn-lt"/>
              </a:rPr>
              <a:t>We discussed the persecution efforts of Saul of Tarsus.</a:t>
            </a:r>
          </a:p>
          <a:p>
            <a:pPr marL="171450" indent="-171450" algn="l">
              <a:buFont typeface="Arial" panose="020B0604020202020204" pitchFamily="34" charset="0"/>
              <a:buChar char="•"/>
            </a:pPr>
            <a:r>
              <a:rPr lang="en-US" sz="1200" b="1" dirty="0">
                <a:solidFill>
                  <a:schemeClr val="tx1"/>
                </a:solidFill>
                <a:latin typeface="+mn-lt"/>
              </a:rPr>
              <a:t>The text reveals the efforts of Philip to preach the gospel in Samaria. It deals specifically with the sin of Simon the Sorcerer.</a:t>
            </a:r>
          </a:p>
          <a:p>
            <a:pPr marL="171450" indent="-171450" algn="l">
              <a:buFont typeface="Arial" panose="020B0604020202020204" pitchFamily="34" charset="0"/>
              <a:buChar char="•"/>
            </a:pPr>
            <a:r>
              <a:rPr lang="en-US" sz="1200" b="1" dirty="0">
                <a:solidFill>
                  <a:schemeClr val="tx1"/>
                </a:solidFill>
                <a:latin typeface="+mn-lt"/>
              </a:rPr>
              <a:t>The conversion of the Ethiopian Eunuch at the preaching of Philip is revealed.</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221</a:t>
            </a:fld>
            <a:endParaRPr lang="en-US">
              <a:solidFill>
                <a:prstClr val="black"/>
              </a:solidFill>
              <a:latin typeface="Calibri" panose="020F0502020204030204"/>
            </a:endParaRPr>
          </a:p>
        </p:txBody>
      </p:sp>
    </p:spTree>
    <p:extLst>
      <p:ext uri="{BB962C8B-B14F-4D97-AF65-F5344CB8AC3E}">
        <p14:creationId xmlns:p14="http://schemas.microsoft.com/office/powerpoint/2010/main" val="11950818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Saul of Tarsus travels toward Damascus for the purpose of oppressing Christians (1-2)</a:t>
            </a:r>
          </a:p>
          <a:p>
            <a:endParaRPr lang="en-US" sz="100" b="1" dirty="0">
              <a:solidFill>
                <a:schemeClr val="bg1"/>
              </a:solidFill>
              <a:effectLst/>
            </a:endParaRPr>
          </a:p>
          <a:p>
            <a:pPr marL="171450" indent="-171450">
              <a:buSzPct val="125000"/>
              <a:buFont typeface="Arial" panose="020B0604020202020204" pitchFamily="34" charset="0"/>
              <a:buChar char="•"/>
            </a:pPr>
            <a:r>
              <a:rPr lang="en-US" sz="1200" b="1" dirty="0">
                <a:solidFill>
                  <a:srgbClr val="FFFF00"/>
                </a:solidFill>
                <a:effectLst/>
              </a:rPr>
              <a:t>Saul’s murderous intent would be known to many (cf. Acts 9:26).</a:t>
            </a:r>
          </a:p>
          <a:p>
            <a:pPr marL="171450" indent="-171450">
              <a:buSzPct val="125000"/>
              <a:buFont typeface="Arial" panose="020B0604020202020204" pitchFamily="34" charset="0"/>
              <a:buChar char="•"/>
            </a:pPr>
            <a:r>
              <a:rPr lang="en-US" sz="1200" b="1" dirty="0">
                <a:solidFill>
                  <a:srgbClr val="FFFF00"/>
                </a:solidFill>
                <a:effectLst/>
              </a:rPr>
              <a:t>Saul’s persecution was endorsed by the high priest himself.</a:t>
            </a:r>
          </a:p>
          <a:p>
            <a:pPr marL="171450" indent="-171450">
              <a:buSzPct val="125000"/>
              <a:buFont typeface="Arial" panose="020B0604020202020204" pitchFamily="34" charset="0"/>
              <a:buChar char="•"/>
            </a:pPr>
            <a:r>
              <a:rPr lang="en-US" sz="1200" b="1" dirty="0">
                <a:solidFill>
                  <a:srgbClr val="FFFF00"/>
                </a:solidFill>
                <a:effectLst/>
              </a:rPr>
              <a:t>Christians were known as those of “the Way” (cf. John 14:6).</a:t>
            </a:r>
          </a:p>
        </p:txBody>
      </p:sp>
      <p:sp>
        <p:nvSpPr>
          <p:cNvPr id="4" name="Slide Number Placeholder 3"/>
          <p:cNvSpPr>
            <a:spLocks noGrp="1"/>
          </p:cNvSpPr>
          <p:nvPr>
            <p:ph type="sldNum" sz="quarter" idx="5"/>
          </p:nvPr>
        </p:nvSpPr>
        <p:spPr/>
        <p:txBody>
          <a:bodyPr/>
          <a:lstStyle/>
          <a:p>
            <a:fld id="{87F97BCB-B00A-4E99-825C-5A638E674226}" type="slidenum">
              <a:rPr lang="en-US" smtClean="0"/>
              <a:t>222</a:t>
            </a:fld>
            <a:endParaRPr lang="en-US"/>
          </a:p>
        </p:txBody>
      </p:sp>
    </p:spTree>
    <p:extLst>
      <p:ext uri="{BB962C8B-B14F-4D97-AF65-F5344CB8AC3E}">
        <p14:creationId xmlns:p14="http://schemas.microsoft.com/office/powerpoint/2010/main" val="125847380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The resurrected Lord appears to Saul and talks with him (3-9).</a:t>
            </a:r>
          </a:p>
          <a:p>
            <a:pPr marL="171450" indent="-171450" algn="l">
              <a:buSzPct val="125000"/>
              <a:buFont typeface="Arial" panose="020B0604020202020204" pitchFamily="34" charset="0"/>
              <a:buChar char="•"/>
            </a:pPr>
            <a:r>
              <a:rPr lang="en-US" sz="1200" b="1" dirty="0">
                <a:solidFill>
                  <a:schemeClr val="tx1"/>
                </a:solidFill>
                <a:effectLst/>
              </a:rPr>
              <a:t>Question: The Lord appeared to Saul on the road to Damascus, was Saul converted at that time? (6, cf. Acts 2:37)</a:t>
            </a:r>
          </a:p>
          <a:p>
            <a:pPr>
              <a:buSzPct val="125000"/>
            </a:pPr>
            <a:r>
              <a:rPr lang="en-US" sz="1200" b="1" dirty="0">
                <a:solidFill>
                  <a:schemeClr val="tx1"/>
                </a:solidFill>
                <a:effectLst/>
              </a:rPr>
              <a:t>Answer: </a:t>
            </a:r>
            <a:r>
              <a:rPr lang="en-US" sz="1200" dirty="0">
                <a:solidFill>
                  <a:schemeClr val="tx1"/>
                </a:solidFill>
                <a:effectLst/>
              </a:rPr>
              <a:t>No, He believed and obviously he was penitent.  But, as the Jews in Acts 2:37, there was more that he had to do.  (see Acts 22:16).</a:t>
            </a:r>
            <a:endParaRPr lang="en-US" sz="1200" b="1"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223</a:t>
            </a:fld>
            <a:endParaRPr lang="en-US">
              <a:solidFill>
                <a:prstClr val="black"/>
              </a:solidFill>
              <a:latin typeface="Calibri" panose="020F0502020204030204"/>
            </a:endParaRPr>
          </a:p>
        </p:txBody>
      </p:sp>
    </p:spTree>
    <p:extLst>
      <p:ext uri="{BB962C8B-B14F-4D97-AF65-F5344CB8AC3E}">
        <p14:creationId xmlns:p14="http://schemas.microsoft.com/office/powerpoint/2010/main" val="252266424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The preacher Ananias comes to Damascus, and baptizes Saul (10-19).</a:t>
            </a:r>
          </a:p>
          <a:p>
            <a:pPr marL="0" indent="0" algn="l">
              <a:buSzPct val="125000"/>
              <a:buNone/>
            </a:pPr>
            <a:r>
              <a:rPr lang="en-US" sz="1200" b="1" dirty="0">
                <a:solidFill>
                  <a:schemeClr val="tx1"/>
                </a:solidFill>
                <a:effectLst/>
              </a:rPr>
              <a:t>Question: What else of significance was revealed about Saul, to Ananias? (15, cf. Gal. 1:1)</a:t>
            </a:r>
          </a:p>
          <a:p>
            <a:pPr>
              <a:buSzPct val="125000"/>
            </a:pPr>
            <a:r>
              <a:rPr lang="en-US" sz="1200" b="1" dirty="0">
                <a:solidFill>
                  <a:schemeClr val="tx1"/>
                </a:solidFill>
                <a:effectLst/>
              </a:rPr>
              <a:t>Answer: </a:t>
            </a:r>
            <a:r>
              <a:rPr lang="en-US" sz="1200" dirty="0">
                <a:solidFill>
                  <a:schemeClr val="tx1"/>
                </a:solidFill>
                <a:effectLst/>
              </a:rPr>
              <a:t>God chose Saul to be an apostle to the Gentiles</a:t>
            </a:r>
            <a:endParaRPr lang="en-US" sz="1200" b="1" i="1" dirty="0">
              <a:solidFill>
                <a:schemeClr val="tx1"/>
              </a:solidFill>
              <a:effectLst/>
            </a:endParaRPr>
          </a:p>
          <a:p>
            <a:pPr marL="0" indent="0" algn="l">
              <a:buSzPct val="125000"/>
              <a:buNone/>
            </a:pPr>
            <a:r>
              <a:rPr lang="en-US" sz="1200" b="1" dirty="0">
                <a:solidFill>
                  <a:schemeClr val="tx1"/>
                </a:solidFill>
                <a:effectLst/>
              </a:rPr>
              <a:t>Question: What was the purpose of Saul’s Baptism? (18, cf. Acts 22:16; 2:38)</a:t>
            </a:r>
          </a:p>
          <a:p>
            <a:pPr>
              <a:buSzPct val="125000"/>
            </a:pPr>
            <a:r>
              <a:rPr lang="en-US" sz="1200" b="1" dirty="0">
                <a:solidFill>
                  <a:schemeClr val="tx1"/>
                </a:solidFill>
                <a:effectLst/>
              </a:rPr>
              <a:t>Answer: </a:t>
            </a:r>
            <a:r>
              <a:rPr lang="en-US" sz="1200" dirty="0">
                <a:solidFill>
                  <a:schemeClr val="tx1"/>
                </a:solidFill>
                <a:effectLst/>
              </a:rPr>
              <a:t>Same as all, to wash away his sins, to save him! (1 Pet. 3:21)</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224</a:t>
            </a:fld>
            <a:endParaRPr lang="en-US">
              <a:solidFill>
                <a:prstClr val="black"/>
              </a:solidFill>
              <a:latin typeface="Calibri" panose="020F0502020204030204"/>
            </a:endParaRPr>
          </a:p>
        </p:txBody>
      </p:sp>
    </p:spTree>
    <p:extLst>
      <p:ext uri="{BB962C8B-B14F-4D97-AF65-F5344CB8AC3E}">
        <p14:creationId xmlns:p14="http://schemas.microsoft.com/office/powerpoint/2010/main" val="325191992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Saul immediately begins to preach, and his life is sought. (20-25)</a:t>
            </a:r>
          </a:p>
          <a:p>
            <a:pPr marL="171450" indent="-171450">
              <a:buSzPct val="125000"/>
              <a:buFont typeface="Arial" panose="020B0604020202020204" pitchFamily="34" charset="0"/>
              <a:buChar char="•"/>
            </a:pPr>
            <a:r>
              <a:rPr lang="en-US" sz="1200" b="1" dirty="0">
                <a:solidFill>
                  <a:schemeClr val="tx1"/>
                </a:solidFill>
                <a:effectLst/>
              </a:rPr>
              <a:t>The Gospel, Jesus is the Son of God.</a:t>
            </a:r>
          </a:p>
          <a:p>
            <a:pPr marL="171450" indent="-171450">
              <a:buSzPct val="125000"/>
              <a:buFont typeface="Arial" panose="020B0604020202020204" pitchFamily="34" charset="0"/>
              <a:buChar char="•"/>
            </a:pPr>
            <a:r>
              <a:rPr lang="en-US" sz="1200" b="1" dirty="0">
                <a:solidFill>
                  <a:schemeClr val="tx1"/>
                </a:solidFill>
                <a:effectLst/>
              </a:rPr>
              <a:t>Saul’s conversion and preaching amazed many, as he was so virulently opposed to Jesus at one point.</a:t>
            </a:r>
          </a:p>
          <a:p>
            <a:pPr marL="171450" indent="-171450">
              <a:buSzPct val="125000"/>
              <a:buFont typeface="Arial" panose="020B0604020202020204" pitchFamily="34" charset="0"/>
              <a:buChar char="•"/>
            </a:pPr>
            <a:r>
              <a:rPr lang="en-US" sz="1200" b="1" dirty="0">
                <a:solidFill>
                  <a:schemeClr val="tx1"/>
                </a:solidFill>
                <a:effectLst/>
              </a:rPr>
              <a:t>The Jews plotted to kill Saul.</a:t>
            </a:r>
          </a:p>
          <a:p>
            <a:pPr marL="171450" indent="-171450">
              <a:buSzPct val="125000"/>
              <a:buFont typeface="Arial" panose="020B0604020202020204" pitchFamily="34" charset="0"/>
              <a:buChar char="•"/>
            </a:pPr>
            <a:r>
              <a:rPr lang="en-US" sz="1200" b="1" dirty="0">
                <a:solidFill>
                  <a:schemeClr val="tx1"/>
                </a:solidFill>
                <a:effectLst/>
              </a:rPr>
              <a:t>Saul found out and escaped from Damascus.</a:t>
            </a:r>
          </a:p>
        </p:txBody>
      </p:sp>
      <p:sp>
        <p:nvSpPr>
          <p:cNvPr id="4" name="Slide Number Placeholder 3"/>
          <p:cNvSpPr>
            <a:spLocks noGrp="1"/>
          </p:cNvSpPr>
          <p:nvPr>
            <p:ph type="sldNum" sz="quarter" idx="5"/>
          </p:nvPr>
        </p:nvSpPr>
        <p:spPr/>
        <p:txBody>
          <a:bodyPr/>
          <a:lstStyle/>
          <a:p>
            <a:fld id="{87F97BCB-B00A-4E99-825C-5A638E674226}" type="slidenum">
              <a:rPr lang="en-US" smtClean="0"/>
              <a:t>225</a:t>
            </a:fld>
            <a:endParaRPr lang="en-US"/>
          </a:p>
        </p:txBody>
      </p:sp>
    </p:spTree>
    <p:extLst>
      <p:ext uri="{BB962C8B-B14F-4D97-AF65-F5344CB8AC3E}">
        <p14:creationId xmlns:p14="http://schemas.microsoft.com/office/powerpoint/2010/main" val="402881241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Saul seeks to join with the disciples in Jerusalem, and preaches there (26-30).</a:t>
            </a:r>
          </a:p>
          <a:p>
            <a:pPr marL="171450" indent="-171450" algn="l">
              <a:buSzPct val="125000"/>
              <a:buFont typeface="Arial" panose="020B0604020202020204" pitchFamily="34" charset="0"/>
              <a:buChar char="•"/>
            </a:pPr>
            <a:r>
              <a:rPr lang="en-US" sz="1200" b="1" dirty="0">
                <a:solidFill>
                  <a:schemeClr val="tx1"/>
                </a:solidFill>
                <a:effectLst/>
              </a:rPr>
              <a:t>Question: Is there significance to Saul’s desire to </a:t>
            </a:r>
            <a:r>
              <a:rPr lang="en-US" sz="1200" b="1" i="1" dirty="0">
                <a:solidFill>
                  <a:schemeClr val="tx1"/>
                </a:solidFill>
                <a:effectLst/>
              </a:rPr>
              <a:t>“join the disciples”</a:t>
            </a:r>
            <a:r>
              <a:rPr lang="en-US" sz="1200" b="1" dirty="0">
                <a:solidFill>
                  <a:schemeClr val="tx1"/>
                </a:solidFill>
                <a:effectLst/>
              </a:rPr>
              <a:t> in Jerusalem? (26).</a:t>
            </a:r>
          </a:p>
          <a:p>
            <a:pPr>
              <a:buSzPct val="125000"/>
            </a:pPr>
            <a:r>
              <a:rPr lang="en-US" sz="1200" b="1" dirty="0">
                <a:solidFill>
                  <a:schemeClr val="tx1"/>
                </a:solidFill>
                <a:effectLst/>
              </a:rPr>
              <a:t>Answer: </a:t>
            </a:r>
            <a:r>
              <a:rPr lang="en-US" sz="1200" dirty="0">
                <a:solidFill>
                  <a:schemeClr val="tx1"/>
                </a:solidFill>
                <a:effectLst/>
              </a:rPr>
              <a:t>Yes, this passage indicates that membership in a local church is expected by God.  Christians in the first century were members with a local group, worshipping together, and doing certainly collective works detailed in the epistles.</a:t>
            </a:r>
            <a:endParaRPr lang="en-US" sz="1200" b="1"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226</a:t>
            </a:fld>
            <a:endParaRPr lang="en-US">
              <a:solidFill>
                <a:prstClr val="black"/>
              </a:solidFill>
              <a:latin typeface="Calibri" panose="020F0502020204030204"/>
            </a:endParaRPr>
          </a:p>
        </p:txBody>
      </p:sp>
    </p:spTree>
    <p:extLst>
      <p:ext uri="{BB962C8B-B14F-4D97-AF65-F5344CB8AC3E}">
        <p14:creationId xmlns:p14="http://schemas.microsoft.com/office/powerpoint/2010/main" val="176512978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The church prospers wherever the gospel is preached (31).</a:t>
            </a:r>
          </a:p>
          <a:p>
            <a:pPr marL="171450" indent="-171450" algn="l">
              <a:buSzPct val="125000"/>
              <a:buFont typeface="Arial" panose="020B0604020202020204" pitchFamily="34" charset="0"/>
              <a:buChar char="•"/>
            </a:pPr>
            <a:r>
              <a:rPr lang="en-US" sz="1200" b="1" dirty="0">
                <a:solidFill>
                  <a:schemeClr val="tx1"/>
                </a:solidFill>
                <a:effectLst/>
              </a:rPr>
              <a:t>Question: Discuss reasons why the church prospered at this time. (31)</a:t>
            </a:r>
          </a:p>
          <a:p>
            <a:pPr algn="l">
              <a:buSzPct val="125000"/>
            </a:pPr>
            <a:r>
              <a:rPr lang="en-US" sz="1200" b="1" dirty="0">
                <a:solidFill>
                  <a:schemeClr val="tx1"/>
                </a:solidFill>
                <a:effectLst/>
              </a:rPr>
              <a:t>Answer: </a:t>
            </a:r>
            <a:r>
              <a:rPr lang="en-US" sz="1200" dirty="0">
                <a:solidFill>
                  <a:schemeClr val="tx1"/>
                </a:solidFill>
                <a:effectLst/>
              </a:rPr>
              <a:t>Their daily walk was characterized by a fear of the Lord. They were comforted by God’s blessings. They were zealous to do God’s will. The same should be true of us today!</a:t>
            </a:r>
            <a:endParaRPr lang="en-US" sz="1200" b="1"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227</a:t>
            </a:fld>
            <a:endParaRPr lang="en-US">
              <a:solidFill>
                <a:prstClr val="black"/>
              </a:solidFill>
              <a:latin typeface="Calibri" panose="020F0502020204030204"/>
            </a:endParaRPr>
          </a:p>
        </p:txBody>
      </p:sp>
    </p:spTree>
    <p:extLst>
      <p:ext uri="{BB962C8B-B14F-4D97-AF65-F5344CB8AC3E}">
        <p14:creationId xmlns:p14="http://schemas.microsoft.com/office/powerpoint/2010/main" val="12067864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rPr>
              <a:t>Aneas is healed, and Dorcas is raised from the dead, both by Peter (32-43).</a:t>
            </a:r>
          </a:p>
          <a:p>
            <a:pPr marL="171450" indent="-171450" algn="l">
              <a:buSzPct val="125000"/>
              <a:buFont typeface="Arial" panose="020B0604020202020204" pitchFamily="34" charset="0"/>
              <a:buChar char="•"/>
            </a:pPr>
            <a:r>
              <a:rPr lang="en-US" sz="1200" b="1" dirty="0">
                <a:solidFill>
                  <a:schemeClr val="tx1"/>
                </a:solidFill>
                <a:effectLst/>
              </a:rPr>
              <a:t>What were the results of Peter’s healings? (35, 42)</a:t>
            </a:r>
          </a:p>
          <a:p>
            <a:pPr algn="l">
              <a:buSzPct val="125000"/>
            </a:pPr>
            <a:r>
              <a:rPr lang="en-US" sz="1200" b="1" dirty="0">
                <a:solidFill>
                  <a:schemeClr val="tx1"/>
                </a:solidFill>
                <a:effectLst/>
              </a:rPr>
              <a:t>Answer: </a:t>
            </a:r>
            <a:r>
              <a:rPr lang="en-US" sz="1200" dirty="0">
                <a:solidFill>
                  <a:schemeClr val="tx1"/>
                </a:solidFill>
                <a:effectLst/>
              </a:rPr>
              <a:t>As was typical in this day, eyewitnesses to the miracles performed by the apostles believed because of the demonstration of divine power.  Belief in Jesus indicates </a:t>
            </a:r>
            <a:r>
              <a:rPr lang="en-US" sz="1200" dirty="0" err="1">
                <a:solidFill>
                  <a:schemeClr val="tx1"/>
                </a:solidFill>
                <a:effectLst/>
              </a:rPr>
              <a:t>conversionl</a:t>
            </a:r>
            <a:endParaRPr lang="en-US" sz="1200" b="1"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228</a:t>
            </a:fld>
            <a:endParaRPr lang="en-US">
              <a:solidFill>
                <a:prstClr val="black"/>
              </a:solidFill>
              <a:latin typeface="Calibri" panose="020F0502020204030204"/>
            </a:endParaRPr>
          </a:p>
        </p:txBody>
      </p:sp>
    </p:spTree>
    <p:extLst>
      <p:ext uri="{BB962C8B-B14F-4D97-AF65-F5344CB8AC3E}">
        <p14:creationId xmlns:p14="http://schemas.microsoft.com/office/powerpoint/2010/main" val="3091767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(34-35 READ)</a:t>
            </a:r>
          </a:p>
          <a:p>
            <a:pPr marL="181240" indent="-181240">
              <a:buFont typeface="Arial" panose="020B0604020202020204" pitchFamily="34" charset="0"/>
              <a:buChar char="•"/>
            </a:pPr>
            <a:r>
              <a:rPr lang="en-US" b="1" i="0" dirty="0"/>
              <a:t>Question: What was the chief reason Jesus was so sad for “Jerusalem”? What does the city of Jerusalem represent?</a:t>
            </a:r>
          </a:p>
          <a:p>
            <a:pPr marL="181240" indent="-181240">
              <a:buFont typeface="Arial" panose="020B0604020202020204" pitchFamily="34" charset="0"/>
              <a:buChar char="•"/>
            </a:pPr>
            <a:r>
              <a:rPr lang="en-US" b="1" i="0" dirty="0"/>
              <a:t>Answer: </a:t>
            </a:r>
            <a:r>
              <a:rPr lang="en-US" b="0" i="0" dirty="0"/>
              <a:t>Their rejection of Him as the Savior. Jerusalem represented the </a:t>
            </a:r>
            <a:r>
              <a:rPr lang="en-US" b="0" i="0"/>
              <a:t>Jewish people.</a:t>
            </a:r>
            <a:endParaRPr lang="en-US" b="0" i="0" dirty="0"/>
          </a:p>
        </p:txBody>
      </p:sp>
      <p:sp>
        <p:nvSpPr>
          <p:cNvPr id="4" name="Slide Number Placeholder 3"/>
          <p:cNvSpPr>
            <a:spLocks noGrp="1"/>
          </p:cNvSpPr>
          <p:nvPr>
            <p:ph type="sldNum" sz="quarter" idx="5"/>
          </p:nvPr>
        </p:nvSpPr>
        <p:spPr/>
        <p:txBody>
          <a:bodyPr/>
          <a:lstStyle/>
          <a:p>
            <a:fld id="{87F97BCB-B00A-4E99-825C-5A638E674226}" type="slidenum">
              <a:rPr lang="en-US" smtClean="0"/>
              <a:t>103</a:t>
            </a:fld>
            <a:endParaRPr lang="en-US"/>
          </a:p>
        </p:txBody>
      </p:sp>
    </p:spTree>
    <p:extLst>
      <p:ext uri="{BB962C8B-B14F-4D97-AF65-F5344CB8AC3E}">
        <p14:creationId xmlns:p14="http://schemas.microsoft.com/office/powerpoint/2010/main" val="153365834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Review of Chapter 9</a:t>
            </a:r>
          </a:p>
          <a:p>
            <a:pPr marL="171450" indent="-171450" algn="l">
              <a:buFont typeface="Arial" panose="020B0604020202020204" pitchFamily="34" charset="0"/>
              <a:buChar char="•"/>
            </a:pPr>
            <a:r>
              <a:rPr lang="en-US" sz="1200" b="1" dirty="0">
                <a:solidFill>
                  <a:schemeClr val="bg1"/>
                </a:solidFill>
                <a:effectLst/>
              </a:rPr>
              <a:t>The primary section of Acts 9 records the conversion of Saul of Tarsus.</a:t>
            </a:r>
          </a:p>
          <a:p>
            <a:pPr marL="171450" indent="-171450" algn="l">
              <a:buFont typeface="Arial" panose="020B0604020202020204" pitchFamily="34" charset="0"/>
              <a:buChar char="•"/>
            </a:pPr>
            <a:r>
              <a:rPr lang="en-US" sz="1200" b="1" dirty="0">
                <a:solidFill>
                  <a:schemeClr val="bg1"/>
                </a:solidFill>
                <a:effectLst/>
              </a:rPr>
              <a:t>He was not only converted, but also was a chosen vessel of the Lord to go preach the gospel as an apostle. (His conversion was in Damascus).</a:t>
            </a:r>
          </a:p>
          <a:p>
            <a:pPr marL="171450" indent="-171450" algn="l">
              <a:buFont typeface="Arial" panose="020B0604020202020204" pitchFamily="34" charset="0"/>
              <a:buChar char="•"/>
            </a:pPr>
            <a:r>
              <a:rPr lang="en-US" sz="1200" b="1" dirty="0">
                <a:solidFill>
                  <a:schemeClr val="bg1"/>
                </a:solidFill>
                <a:effectLst/>
              </a:rPr>
              <a:t>The final sections deal with Paul joining the church in Jerusalem, and the miracles of Peter.</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95987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The worship of Cornelius was acknowledged by God, who sent an angel to inform Cornelius of how to find out what he </a:t>
            </a:r>
            <a:r>
              <a:rPr lang="en-US" sz="1200" b="1" i="1" dirty="0">
                <a:solidFill>
                  <a:srgbClr val="93D8FF"/>
                </a:solidFill>
                <a:effectLst/>
              </a:rPr>
              <a:t>“must do” </a:t>
            </a:r>
            <a:r>
              <a:rPr lang="en-US" sz="1200" b="1" dirty="0">
                <a:solidFill>
                  <a:srgbClr val="93D8FF"/>
                </a:solidFill>
                <a:effectLst/>
              </a:rPr>
              <a:t>(1-8)</a:t>
            </a:r>
          </a:p>
          <a:p>
            <a:pPr marL="171450" indent="-171450" algn="l">
              <a:buSzPct val="125000"/>
              <a:buFont typeface="Arial" panose="020B0604020202020204" pitchFamily="34" charset="0"/>
              <a:buChar char="•"/>
            </a:pPr>
            <a:r>
              <a:rPr lang="en-US" sz="1200" b="1" dirty="0">
                <a:solidFill>
                  <a:schemeClr val="bg1"/>
                </a:solidFill>
                <a:effectLst/>
              </a:rPr>
              <a:t>Question: Was the sincerity of Cornelius enough to save him from his sins? (6)</a:t>
            </a:r>
          </a:p>
          <a:p>
            <a:pPr>
              <a:buSzPct val="125000"/>
            </a:pPr>
            <a:r>
              <a:rPr lang="en-US" sz="1200" b="1" dirty="0">
                <a:solidFill>
                  <a:srgbClr val="FFFF00"/>
                </a:solidFill>
                <a:effectLst/>
              </a:rPr>
              <a:t>Answer: </a:t>
            </a:r>
            <a:r>
              <a:rPr lang="en-US" sz="1200" dirty="0">
                <a:solidFill>
                  <a:srgbClr val="FFFF00"/>
                </a:solidFill>
                <a:effectLst/>
              </a:rPr>
              <a:t>No, he had certain requirements he had to satisfy.  </a:t>
            </a:r>
            <a:r>
              <a:rPr lang="en-US" sz="1200" i="1" dirty="0">
                <a:solidFill>
                  <a:srgbClr val="FFFF00"/>
                </a:solidFill>
                <a:effectLst/>
              </a:rPr>
              <a:t>“Some things you must do”</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230</a:t>
            </a:fld>
            <a:endParaRPr lang="en-US">
              <a:solidFill>
                <a:prstClr val="black"/>
              </a:solidFill>
              <a:latin typeface="Calibri" panose="020F0502020204030204"/>
            </a:endParaRPr>
          </a:p>
        </p:txBody>
      </p:sp>
    </p:spTree>
    <p:extLst>
      <p:ext uri="{BB962C8B-B14F-4D97-AF65-F5344CB8AC3E}">
        <p14:creationId xmlns:p14="http://schemas.microsoft.com/office/powerpoint/2010/main" val="262763889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Peter was prepared to preach to the Gentile Cornelius by a vision God sent to him. </a:t>
            </a:r>
            <a:r>
              <a:rPr lang="en-US" sz="1200" b="1" i="1" dirty="0">
                <a:solidFill>
                  <a:srgbClr val="93D8FF"/>
                </a:solidFill>
                <a:effectLst/>
              </a:rPr>
              <a:t>“What God has cleansed you must not call common” </a:t>
            </a:r>
            <a:r>
              <a:rPr lang="en-US" sz="1200" b="1" dirty="0">
                <a:solidFill>
                  <a:srgbClr val="93D8FF"/>
                </a:solidFill>
                <a:effectLst/>
              </a:rPr>
              <a:t>(9-16)</a:t>
            </a:r>
          </a:p>
          <a:p>
            <a:pPr marL="171450" indent="-171450" algn="l">
              <a:buSzPct val="125000"/>
              <a:buFont typeface="Arial" panose="020B0604020202020204" pitchFamily="34" charset="0"/>
              <a:buChar char="•"/>
            </a:pPr>
            <a:r>
              <a:rPr lang="en-US" sz="1200" b="1" dirty="0">
                <a:solidFill>
                  <a:schemeClr val="bg1"/>
                </a:solidFill>
                <a:effectLst/>
              </a:rPr>
              <a:t>Question: What was the purpose of the vision God sent to Peter in verses (9-16)</a:t>
            </a:r>
          </a:p>
          <a:p>
            <a:pPr>
              <a:buSzPct val="125000"/>
            </a:pPr>
            <a:r>
              <a:rPr lang="en-US" sz="1200" b="1" dirty="0">
                <a:solidFill>
                  <a:srgbClr val="FFFF00"/>
                </a:solidFill>
                <a:effectLst/>
              </a:rPr>
              <a:t>Answer: </a:t>
            </a:r>
            <a:r>
              <a:rPr lang="en-US" sz="1200" dirty="0">
                <a:solidFill>
                  <a:srgbClr val="FFFF00"/>
                </a:solidFill>
                <a:effectLst/>
              </a:rPr>
              <a:t>To prepare Peter and the rest of the Jewish Christians to receive Gentiles into the kingdom of God (cf. Acts 15; Galatians 2:11-21)</a:t>
            </a:r>
            <a:endParaRPr lang="en-US" sz="1200" i="1" dirty="0">
              <a:solidFill>
                <a:srgbClr val="FFFF00"/>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16855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Peter is asked to go to the house of Cornelius (17-23)</a:t>
            </a:r>
          </a:p>
          <a:p>
            <a:pPr marL="171450" indent="-171450">
              <a:buSzPct val="125000"/>
              <a:buFont typeface="Arial" panose="020B0604020202020204" pitchFamily="34" charset="0"/>
              <a:buChar char="•"/>
            </a:pPr>
            <a:r>
              <a:rPr lang="en-US" sz="1200" b="1" dirty="0">
                <a:solidFill>
                  <a:srgbClr val="FFFF00"/>
                </a:solidFill>
                <a:effectLst/>
              </a:rPr>
              <a:t>Peter was not sure why he received the vision from God until God directed him to Cornelius.</a:t>
            </a:r>
          </a:p>
          <a:p>
            <a:pPr marL="171450" indent="-171450">
              <a:buSzPct val="125000"/>
              <a:buFont typeface="Arial" panose="020B0604020202020204" pitchFamily="34" charset="0"/>
              <a:buChar char="•"/>
            </a:pPr>
            <a:r>
              <a:rPr lang="en-US" sz="1200" b="1" i="1" dirty="0">
                <a:solidFill>
                  <a:srgbClr val="FFFF00"/>
                </a:solidFill>
                <a:effectLst/>
              </a:rPr>
              <a:t>“Doubting nothing; for I have sent them.”</a:t>
            </a:r>
          </a:p>
          <a:p>
            <a:pPr marL="171450" indent="-171450">
              <a:buSzPct val="125000"/>
              <a:buFont typeface="Arial" panose="020B0604020202020204" pitchFamily="34" charset="0"/>
              <a:buChar char="•"/>
            </a:pPr>
            <a:r>
              <a:rPr lang="en-US" sz="1200" b="1" dirty="0">
                <a:solidFill>
                  <a:srgbClr val="FFFF00"/>
                </a:solidFill>
                <a:effectLst/>
              </a:rPr>
              <a:t>Peter was told that an angel directed them to him.</a:t>
            </a:r>
          </a:p>
          <a:p>
            <a:pPr marL="171450" indent="-171450">
              <a:buSzPct val="125000"/>
              <a:buFont typeface="Arial" panose="020B0604020202020204" pitchFamily="34" charset="0"/>
              <a:buChar char="•"/>
            </a:pPr>
            <a:r>
              <a:rPr lang="en-US" sz="1200" b="1" dirty="0">
                <a:solidFill>
                  <a:srgbClr val="FFFF00"/>
                </a:solidFill>
                <a:effectLst/>
              </a:rPr>
              <a:t>He showed hospitality, then went to Caesarea.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5098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Peter and Cornelius explain to each other their motivation for the meeting (24-33)</a:t>
            </a:r>
          </a:p>
          <a:p>
            <a:pPr marL="171450" indent="-171450">
              <a:buSzPct val="125000"/>
              <a:buFont typeface="Arial" panose="020B0604020202020204" pitchFamily="34" charset="0"/>
              <a:buChar char="•"/>
            </a:pPr>
            <a:r>
              <a:rPr lang="en-US" sz="1200" b="1" dirty="0">
                <a:solidFill>
                  <a:srgbClr val="FFFF00"/>
                </a:solidFill>
                <a:effectLst/>
              </a:rPr>
              <a:t>Note: Cornelius shared with family and close friends this opportunity from God.</a:t>
            </a:r>
          </a:p>
          <a:p>
            <a:pPr marL="171450" indent="-171450">
              <a:buSzPct val="125000"/>
              <a:buFont typeface="Arial" panose="020B0604020202020204" pitchFamily="34" charset="0"/>
              <a:buChar char="•"/>
            </a:pPr>
            <a:r>
              <a:rPr lang="en-US" sz="1200" b="1" dirty="0">
                <a:solidFill>
                  <a:srgbClr val="FFFF00"/>
                </a:solidFill>
                <a:effectLst/>
              </a:rPr>
              <a:t>Peter refused worship from Cornelius.</a:t>
            </a:r>
          </a:p>
          <a:p>
            <a:pPr marL="171450" indent="-171450">
              <a:buSzPct val="125000"/>
              <a:buFont typeface="Arial" panose="020B0604020202020204" pitchFamily="34" charset="0"/>
              <a:buChar char="•"/>
            </a:pPr>
            <a:r>
              <a:rPr lang="en-US" sz="1200" b="1" dirty="0">
                <a:solidFill>
                  <a:srgbClr val="FFFF00"/>
                </a:solidFill>
                <a:effectLst/>
              </a:rPr>
              <a:t>Peter understood the vision, “I should not call any man common or unclean”</a:t>
            </a:r>
          </a:p>
          <a:p>
            <a:pPr marL="171450" indent="-171450">
              <a:buSzPct val="125000"/>
              <a:buFont typeface="Arial" panose="020B0604020202020204" pitchFamily="34" charset="0"/>
              <a:buChar char="•"/>
            </a:pPr>
            <a:r>
              <a:rPr lang="en-US" sz="1200" b="1" dirty="0">
                <a:solidFill>
                  <a:srgbClr val="FFFF00"/>
                </a:solidFill>
                <a:effectLst/>
              </a:rPr>
              <a:t>Cornelius was told a preacher would 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20318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Peter  preaches to the household of Cornelius (34:43)</a:t>
            </a:r>
          </a:p>
          <a:p>
            <a:pPr marL="171450" indent="-171450" algn="l">
              <a:buSzPct val="125000"/>
              <a:buFont typeface="Arial" panose="020B0604020202020204" pitchFamily="34" charset="0"/>
              <a:buChar char="•"/>
            </a:pPr>
            <a:r>
              <a:rPr lang="en-US" sz="1200" b="1" dirty="0">
                <a:solidFill>
                  <a:schemeClr val="bg1"/>
                </a:solidFill>
                <a:effectLst/>
              </a:rPr>
              <a:t>Question: What was the purpose for the Gentiles in the household of Cornelius receiving the baptism of the Holy Spirit? (47; cf. Acts 11:18)</a:t>
            </a:r>
          </a:p>
          <a:p>
            <a:pPr>
              <a:buSzPct val="125000"/>
            </a:pPr>
            <a:r>
              <a:rPr lang="en-US" sz="1200" b="1" dirty="0">
                <a:solidFill>
                  <a:srgbClr val="FFFF00"/>
                </a:solidFill>
                <a:effectLst/>
              </a:rPr>
              <a:t>Answer:</a:t>
            </a:r>
            <a:r>
              <a:rPr lang="en-US" sz="1200" b="0" dirty="0">
                <a:solidFill>
                  <a:srgbClr val="FFFF00"/>
                </a:solidFill>
                <a:effectLst/>
              </a:rPr>
              <a:t> To signify to all that the Gentiles had been granted the hope of redemption through Christ’s blood, just as the Jews were given on Pentecost)</a:t>
            </a:r>
            <a:endParaRPr lang="en-US" sz="1200" b="0" i="1" dirty="0">
              <a:solidFill>
                <a:srgbClr val="FFFF00"/>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2990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The Gentiles receive the baptism of the Holy Spirit, then are baptized in the name of the Lord (44-48)</a:t>
            </a:r>
          </a:p>
          <a:p>
            <a:pPr marL="171450" indent="-171450" algn="l">
              <a:buSzPct val="125000"/>
              <a:buFont typeface="Arial" panose="020B0604020202020204" pitchFamily="34" charset="0"/>
              <a:buChar char="•"/>
            </a:pPr>
            <a:r>
              <a:rPr lang="en-US" sz="1200" b="1" dirty="0">
                <a:solidFill>
                  <a:schemeClr val="bg1"/>
                </a:solidFill>
                <a:effectLst/>
              </a:rPr>
              <a:t>Question: At what point were those in Cornelius’ household saved? Were they saved when they received the Holy Spirit? Or when they were baptized in the name of the Lord? 47-48) (cf. Acts 2:38; 22:16; Mark 16:16)</a:t>
            </a:r>
          </a:p>
          <a:p>
            <a:pPr>
              <a:buSzPct val="125000"/>
            </a:pPr>
            <a:r>
              <a:rPr lang="en-US" sz="1200" b="1" dirty="0">
                <a:solidFill>
                  <a:srgbClr val="FFFF00"/>
                </a:solidFill>
                <a:effectLst/>
              </a:rPr>
              <a:t>Answer:  </a:t>
            </a:r>
            <a:r>
              <a:rPr lang="en-US" sz="1200" b="0" dirty="0">
                <a:solidFill>
                  <a:srgbClr val="FFFF00"/>
                </a:solidFill>
                <a:effectLst/>
              </a:rPr>
              <a:t>When they were baptized in the name of Jesus!</a:t>
            </a:r>
            <a:endParaRPr lang="en-US" sz="1200" b="0" i="1" dirty="0">
              <a:solidFill>
                <a:srgbClr val="FFFF00"/>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47704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Review of Chapter 10</a:t>
            </a:r>
          </a:p>
          <a:p>
            <a:pPr marL="171450" indent="-171450" algn="l">
              <a:buFont typeface="Arial" panose="020B0604020202020204" pitchFamily="34" charset="0"/>
              <a:buChar char="•"/>
            </a:pPr>
            <a:r>
              <a:rPr lang="en-US" sz="1200" b="1" dirty="0">
                <a:solidFill>
                  <a:schemeClr val="tx1"/>
                </a:solidFill>
                <a:effectLst/>
              </a:rPr>
              <a:t>Acts 10 is significant in revealing the fulness of God’s promise of redemption. It is available to all men, regardless of nationality.</a:t>
            </a:r>
          </a:p>
          <a:p>
            <a:pPr marL="171450" indent="-171450" algn="l">
              <a:buFont typeface="Arial" panose="020B0604020202020204" pitchFamily="34" charset="0"/>
              <a:buChar char="•"/>
            </a:pPr>
            <a:r>
              <a:rPr lang="en-US" sz="1200" b="1" dirty="0">
                <a:solidFill>
                  <a:schemeClr val="tx1"/>
                </a:solidFill>
                <a:effectLst/>
              </a:rPr>
              <a:t>Cornelius’ sincerity was not enough to save him. He had to believe in Jesus to be saved (cf. John 14:6)</a:t>
            </a:r>
          </a:p>
          <a:p>
            <a:pPr marL="171450" indent="-171450" algn="l">
              <a:buFont typeface="Arial" panose="020B0604020202020204" pitchFamily="34" charset="0"/>
              <a:buChar char="•"/>
            </a:pPr>
            <a:r>
              <a:rPr lang="en-US" sz="1200" b="1" dirty="0">
                <a:solidFill>
                  <a:schemeClr val="tx1"/>
                </a:solidFill>
                <a:effectLst/>
              </a:rPr>
              <a:t>The baptism of the Holy Spirit was not to save Cornelius and his household. It was a sign to the Jews of the Gentile’s acceptance by God.</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49404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The first indication of resistance to the idea of Gentiles being accepted by God is shown in the Jew’s response to Peter(1-3)</a:t>
            </a:r>
          </a:p>
          <a:p>
            <a:pPr marL="171450" indent="-171450">
              <a:buSzPct val="125000"/>
              <a:buFont typeface="Arial" panose="020B0604020202020204" pitchFamily="34" charset="0"/>
              <a:buChar char="•"/>
            </a:pPr>
            <a:r>
              <a:rPr lang="en-US" sz="1200" b="1" dirty="0">
                <a:solidFill>
                  <a:schemeClr val="tx1"/>
                </a:solidFill>
                <a:effectLst/>
              </a:rPr>
              <a:t>They heard the Gentiles had received the word.</a:t>
            </a:r>
          </a:p>
          <a:p>
            <a:pPr marL="171450" indent="-171450">
              <a:buSzPct val="125000"/>
              <a:buFont typeface="Arial" panose="020B0604020202020204" pitchFamily="34" charset="0"/>
              <a:buChar char="•"/>
            </a:pPr>
            <a:r>
              <a:rPr lang="en-US" sz="1200" b="1" dirty="0">
                <a:solidFill>
                  <a:schemeClr val="tx1"/>
                </a:solidFill>
                <a:effectLst/>
              </a:rPr>
              <a:t>Jews “those of the circumcision” contended with Peter.</a:t>
            </a:r>
          </a:p>
          <a:p>
            <a:pPr marL="171450" indent="-171450">
              <a:buSzPct val="125000"/>
              <a:buFont typeface="Arial" panose="020B0604020202020204" pitchFamily="34" charset="0"/>
              <a:buChar char="•"/>
            </a:pPr>
            <a:r>
              <a:rPr lang="en-US" sz="1200" b="1" dirty="0">
                <a:solidFill>
                  <a:schemeClr val="tx1"/>
                </a:solidFill>
                <a:effectLst/>
              </a:rPr>
              <a:t>The initial response was accusatory.  “You went in to uncircumcised men, and ate with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47654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Peter recounts the events of his meeting with and conversion of Cornelius and his household. (note the Jew’s response to his testimony (4-</a:t>
            </a:r>
            <a:r>
              <a:rPr lang="en-US" sz="1200" b="1" u="sng" dirty="0">
                <a:solidFill>
                  <a:schemeClr val="tx1"/>
                </a:solidFill>
                <a:effectLst/>
              </a:rPr>
              <a:t>18</a:t>
            </a:r>
            <a:r>
              <a:rPr lang="en-US" sz="1200" b="1" dirty="0">
                <a:solidFill>
                  <a:schemeClr val="tx1"/>
                </a:solidFill>
                <a:effectLst/>
              </a:rPr>
              <a:t>)</a:t>
            </a:r>
          </a:p>
          <a:p>
            <a:pPr marL="171450" indent="-171450" algn="l">
              <a:buSzPct val="125000"/>
              <a:buFont typeface="Arial" panose="020B0604020202020204" pitchFamily="34" charset="0"/>
              <a:buChar char="•"/>
            </a:pPr>
            <a:r>
              <a:rPr lang="en-US" sz="1200" b="1" dirty="0">
                <a:solidFill>
                  <a:schemeClr val="tx1"/>
                </a:solidFill>
                <a:effectLst/>
              </a:rPr>
              <a:t>Question: What led the Jews to acknowledge the “God has granted to the Gentiles repentance unto life? (1-18)</a:t>
            </a:r>
          </a:p>
          <a:p>
            <a:pPr>
              <a:buSzPct val="125000"/>
            </a:pPr>
            <a:r>
              <a:rPr lang="en-US" sz="1200" b="1" dirty="0">
                <a:solidFill>
                  <a:schemeClr val="tx1"/>
                </a:solidFill>
                <a:effectLst/>
              </a:rPr>
              <a:t>Answer: </a:t>
            </a:r>
            <a:r>
              <a:rPr lang="en-US" sz="1200" dirty="0">
                <a:solidFill>
                  <a:schemeClr val="tx1"/>
                </a:solidFill>
                <a:effectLst/>
              </a:rPr>
              <a:t>All of Peter’s testimony. Including his vision, and the Gentiles baptism with the Holy Spirit.</a:t>
            </a:r>
            <a:endParaRPr lang="en-US" sz="1200"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540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97BCB-B00A-4E99-825C-5A638E674226}" type="slidenum">
              <a:rPr lang="en-US" smtClean="0"/>
              <a:t>104</a:t>
            </a:fld>
            <a:endParaRPr lang="en-US"/>
          </a:p>
        </p:txBody>
      </p:sp>
    </p:spTree>
    <p:extLst>
      <p:ext uri="{BB962C8B-B14F-4D97-AF65-F5344CB8AC3E}">
        <p14:creationId xmlns:p14="http://schemas.microsoft.com/office/powerpoint/2010/main" val="258422587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The apostles sent Barnabas (a good man) to Antioch upon receiving news of the spread of the gospel to there. (19-24).</a:t>
            </a:r>
          </a:p>
          <a:p>
            <a:pPr marL="0" indent="0" algn="l">
              <a:buSzPct val="125000"/>
              <a:buNone/>
            </a:pPr>
            <a:r>
              <a:rPr lang="en-US" sz="1200" b="1" dirty="0">
                <a:solidFill>
                  <a:schemeClr val="tx1"/>
                </a:solidFill>
                <a:effectLst/>
              </a:rPr>
              <a:t>Question: Why had the gospel spread to Antioch? (19)</a:t>
            </a:r>
          </a:p>
          <a:p>
            <a:pPr>
              <a:buSzPct val="125000"/>
            </a:pPr>
            <a:r>
              <a:rPr lang="en-US" sz="1200" b="1" dirty="0">
                <a:solidFill>
                  <a:schemeClr val="tx1"/>
                </a:solidFill>
                <a:effectLst/>
              </a:rPr>
              <a:t>Answer: </a:t>
            </a:r>
            <a:r>
              <a:rPr lang="en-US" sz="1200" dirty="0">
                <a:solidFill>
                  <a:schemeClr val="tx1"/>
                </a:solidFill>
                <a:effectLst/>
              </a:rPr>
              <a:t>The scattering from Persecution.</a:t>
            </a:r>
            <a:endParaRPr lang="en-US" sz="1200" b="1" i="1" dirty="0">
              <a:solidFill>
                <a:schemeClr val="tx1"/>
              </a:solidFill>
              <a:effectLst/>
            </a:endParaRPr>
          </a:p>
          <a:p>
            <a:pPr marL="0" indent="0" algn="l">
              <a:buSzPct val="125000"/>
              <a:buNone/>
            </a:pPr>
            <a:r>
              <a:rPr lang="en-US" sz="1200" b="1" dirty="0">
                <a:solidFill>
                  <a:schemeClr val="tx1"/>
                </a:solidFill>
                <a:effectLst/>
              </a:rPr>
              <a:t>Question: What work did Barnabas do when sent to Antioch? (23)</a:t>
            </a:r>
          </a:p>
          <a:p>
            <a:pPr>
              <a:buSzPct val="125000"/>
            </a:pPr>
            <a:r>
              <a:rPr lang="en-US" sz="1200" b="1" dirty="0">
                <a:solidFill>
                  <a:schemeClr val="tx1"/>
                </a:solidFill>
                <a:effectLst/>
              </a:rPr>
              <a:t>Answer: </a:t>
            </a:r>
            <a:r>
              <a:rPr lang="en-US" sz="1200" dirty="0">
                <a:solidFill>
                  <a:schemeClr val="tx1"/>
                </a:solidFill>
                <a:effectLst/>
              </a:rPr>
              <a:t>Encouraged them to be faithful to the Lord!</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5780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Barnabas went to Tarsus to get Saul, and they returned to Antioch (25-26)</a:t>
            </a:r>
          </a:p>
          <a:p>
            <a:pPr marL="171450" indent="-171450" algn="l">
              <a:buSzPct val="125000"/>
              <a:buFont typeface="Arial" panose="020B0604020202020204" pitchFamily="34" charset="0"/>
              <a:buChar char="•"/>
            </a:pPr>
            <a:r>
              <a:rPr lang="en-US" sz="1200" b="1" dirty="0">
                <a:solidFill>
                  <a:schemeClr val="tx1"/>
                </a:solidFill>
                <a:effectLst/>
              </a:rPr>
              <a:t>Question: Who is it that joined Barnabas in Antioch? How long were they there? (25-26)</a:t>
            </a:r>
          </a:p>
          <a:p>
            <a:pPr>
              <a:buSzPct val="125000"/>
            </a:pPr>
            <a:r>
              <a:rPr lang="en-US" sz="1200" b="1" dirty="0">
                <a:solidFill>
                  <a:schemeClr val="tx1"/>
                </a:solidFill>
                <a:effectLst/>
              </a:rPr>
              <a:t>Answer: </a:t>
            </a:r>
            <a:r>
              <a:rPr lang="en-US" sz="1200" b="0" dirty="0">
                <a:solidFill>
                  <a:schemeClr val="tx1"/>
                </a:solidFill>
                <a:effectLst/>
              </a:rPr>
              <a:t>Saul of Tarsus joined Barnabas (from Tarsus). The two of them worked with the church in Antioch for a whole year.</a:t>
            </a:r>
          </a:p>
          <a:p>
            <a:pPr>
              <a:buSzPct val="125000"/>
            </a:pPr>
            <a:endParaRPr lang="en-US" sz="1200" b="1" i="0" dirty="0">
              <a:solidFill>
                <a:schemeClr val="tx1"/>
              </a:solidFill>
              <a:effectLst/>
            </a:endParaRPr>
          </a:p>
          <a:p>
            <a:pPr marL="171450" indent="-171450">
              <a:buSzPct val="125000"/>
              <a:buFont typeface="Arial" panose="020B0604020202020204" pitchFamily="34" charset="0"/>
              <a:buChar char="•"/>
            </a:pPr>
            <a:r>
              <a:rPr lang="en-US" sz="1200" b="1" i="0" dirty="0">
                <a:solidFill>
                  <a:schemeClr val="tx1"/>
                </a:solidFill>
                <a:effectLst/>
              </a:rPr>
              <a:t>Note in verse 26, the disciples were “first called Christians in Antioch”</a:t>
            </a:r>
          </a:p>
          <a:p>
            <a:pPr marL="0" indent="0">
              <a:buSzPct val="125000"/>
              <a:buFont typeface="Arial" panose="020B0604020202020204" pitchFamily="34" charset="0"/>
              <a:buNone/>
            </a:pPr>
            <a:r>
              <a:rPr lang="en-US" b="1" dirty="0"/>
              <a:t>(Acts 26:28-29), </a:t>
            </a:r>
            <a:r>
              <a:rPr lang="en-US" i="1" dirty="0"/>
              <a:t>“Then Agrippa said to Paul, “You almost persuade me to become a Christian.” </a:t>
            </a:r>
            <a:r>
              <a:rPr lang="en-US" i="1" baseline="30000" dirty="0"/>
              <a:t>29</a:t>
            </a:r>
            <a:r>
              <a:rPr lang="en-US" i="1" dirty="0"/>
              <a:t> And Paul said, “I would to God that not only you, but also all who hear me today, might become both almost and altogether such as I am, except for these chains.”</a:t>
            </a:r>
          </a:p>
          <a:p>
            <a:pPr marL="0" indent="0">
              <a:buSzPct val="125000"/>
              <a:buFont typeface="Arial" panose="020B0604020202020204" pitchFamily="34" charset="0"/>
              <a:buNone/>
            </a:pPr>
            <a:r>
              <a:rPr lang="en-US" sz="1200" b="1" i="0" dirty="0">
                <a:solidFill>
                  <a:schemeClr val="tx1"/>
                </a:solidFill>
                <a:effectLst/>
              </a:rPr>
              <a:t>(1 Peter 4:</a:t>
            </a:r>
            <a:r>
              <a:rPr lang="en-US" b="1" dirty="0"/>
              <a:t>15-16), </a:t>
            </a:r>
            <a:r>
              <a:rPr lang="en-US" i="1" dirty="0"/>
              <a:t>“But let none of you suffer as a murderer, a thief, an evildoer, or as a busybody in other people’s matters. </a:t>
            </a:r>
            <a:r>
              <a:rPr lang="en-US" i="1" baseline="30000" dirty="0"/>
              <a:t>16</a:t>
            </a:r>
            <a:r>
              <a:rPr lang="en-US" i="1" dirty="0"/>
              <a:t> Yet if anyone suffers as a Christian, let him not be ashamed, but let him glorify God in this matter.”</a:t>
            </a:r>
            <a:endParaRPr lang="en-US" sz="1200" b="1" i="1" dirty="0">
              <a:solidFill>
                <a:schemeClr val="tx1"/>
              </a:solidFill>
              <a:effectLst/>
            </a:endParaRPr>
          </a:p>
          <a:p>
            <a:pPr marL="171450" indent="-171450">
              <a:buSzPct val="125000"/>
              <a:buFont typeface="Arial" panose="020B0604020202020204" pitchFamily="34" charset="0"/>
              <a:buChar char="•"/>
            </a:pPr>
            <a:r>
              <a:rPr lang="en-US" sz="1200" b="1" i="0" dirty="0">
                <a:solidFill>
                  <a:schemeClr val="tx1"/>
                </a:solidFill>
                <a:effectLst/>
              </a:rPr>
              <a:t>From LaVista church of Christ</a:t>
            </a:r>
          </a:p>
          <a:p>
            <a:pPr marL="628650" lvl="1" indent="-171450" algn="l">
              <a:buFont typeface="Arial" panose="020B0604020202020204" pitchFamily="34" charset="0"/>
              <a:buChar char="•"/>
            </a:pPr>
            <a:r>
              <a:rPr lang="en-US" sz="1200" b="0" i="0" dirty="0">
                <a:solidFill>
                  <a:srgbClr val="000000"/>
                </a:solidFill>
                <a:effectLst/>
                <a:latin typeface="+mn-lt"/>
              </a:rPr>
              <a:t>The phrase "new name" is only stated three times in the Bible:</a:t>
            </a:r>
          </a:p>
          <a:p>
            <a:r>
              <a:rPr lang="en-US" sz="1200" dirty="0">
                <a:effectLst/>
                <a:latin typeface="+mn-lt"/>
              </a:rPr>
              <a:t>"</a:t>
            </a:r>
            <a:r>
              <a:rPr lang="en-US" sz="1200" i="1" dirty="0">
                <a:effectLst/>
                <a:latin typeface="+mn-lt"/>
              </a:rPr>
              <a:t>The Gentiles shall see your righteousness, And all kings your glory. You shall be called by a new name, Which the mouth of the LORD will name</a:t>
            </a:r>
            <a:r>
              <a:rPr lang="en-US" sz="1200" dirty="0">
                <a:effectLst/>
                <a:latin typeface="+mn-lt"/>
              </a:rPr>
              <a:t>" (</a:t>
            </a:r>
            <a:r>
              <a:rPr lang="en-US" sz="1200" u="none" strike="noStrike" dirty="0">
                <a:solidFill>
                  <a:srgbClr val="295E66"/>
                </a:solidFill>
                <a:effectLst/>
                <a:latin typeface="+mn-lt"/>
                <a:hlinkClick r:id="rId3"/>
              </a:rPr>
              <a:t>Isaiah 62:2</a:t>
            </a:r>
            <a:r>
              <a:rPr lang="en-US" sz="1200" dirty="0">
                <a:effectLst/>
                <a:latin typeface="+mn-lt"/>
              </a:rPr>
              <a:t>).</a:t>
            </a:r>
          </a:p>
          <a:p>
            <a:pPr marL="628650" lvl="1" indent="-171450" algn="l">
              <a:buFont typeface="Arial" panose="020B0604020202020204" pitchFamily="34" charset="0"/>
              <a:buChar char="•"/>
            </a:pPr>
            <a:r>
              <a:rPr lang="en-US" sz="1200" b="0" i="0" dirty="0">
                <a:solidFill>
                  <a:srgbClr val="000000"/>
                </a:solidFill>
                <a:effectLst/>
                <a:latin typeface="+mn-lt"/>
              </a:rPr>
              <a:t>This is talking about the Messiah being called by a new name.</a:t>
            </a:r>
          </a:p>
          <a:p>
            <a:r>
              <a:rPr lang="en-US" sz="1200" dirty="0">
                <a:effectLst/>
                <a:latin typeface="+mn-lt"/>
              </a:rPr>
              <a:t>"</a:t>
            </a:r>
            <a:r>
              <a:rPr lang="en-US" sz="1200" i="1" dirty="0">
                <a:effectLst/>
                <a:latin typeface="+mn-lt"/>
              </a:rPr>
              <a:t>He who has an ear, let him hear what the Spirit says to the churches. To him who overcomes I will give some of the hidden manna to eat. And I will give him a white stone, and on the stone a new name written which no one knows except him who receives it</a:t>
            </a:r>
            <a:r>
              <a:rPr lang="en-US" sz="1200" dirty="0">
                <a:effectLst/>
                <a:latin typeface="+mn-lt"/>
              </a:rPr>
              <a:t>" </a:t>
            </a:r>
            <a:r>
              <a:rPr lang="en-US" sz="1200" dirty="0">
                <a:solidFill>
                  <a:schemeClr val="tx1"/>
                </a:solidFill>
                <a:effectLst/>
                <a:latin typeface="+mn-lt"/>
              </a:rPr>
              <a:t>(</a:t>
            </a:r>
            <a:r>
              <a:rPr lang="en-US" sz="1200" u="none" strike="noStrike" dirty="0">
                <a:solidFill>
                  <a:schemeClr val="tx1"/>
                </a:solidFill>
                <a:effectLst/>
                <a:latin typeface="+mn-lt"/>
                <a:hlinkClick r:id="rId4">
                  <a:extLst>
                    <a:ext uri="{A12FA001-AC4F-418D-AE19-62706E023703}">
                      <ahyp:hlinkClr xmlns:ahyp="http://schemas.microsoft.com/office/drawing/2018/hyperlinkcolor" val="tx"/>
                    </a:ext>
                  </a:extLst>
                </a:hlinkClick>
              </a:rPr>
              <a:t>Revelation 2:17</a:t>
            </a:r>
            <a:r>
              <a:rPr lang="en-US" sz="1200" dirty="0">
                <a:effectLst/>
                <a:latin typeface="+mn-lt"/>
              </a:rPr>
              <a:t>).</a:t>
            </a:r>
          </a:p>
          <a:p>
            <a:pPr marL="628650" lvl="1" indent="-171450" algn="l">
              <a:buFont typeface="Arial" panose="020B0604020202020204" pitchFamily="34" charset="0"/>
              <a:buChar char="•"/>
            </a:pPr>
            <a:r>
              <a:rPr lang="en-US" sz="1200" b="0" i="0" dirty="0">
                <a:solidFill>
                  <a:srgbClr val="000000"/>
                </a:solidFill>
                <a:effectLst/>
                <a:latin typeface="+mn-lt"/>
              </a:rPr>
              <a:t>This is clearer in the Greek than in the English, but the new name is the name of the giver and not the receiver, that is Jesus' new name.</a:t>
            </a:r>
          </a:p>
          <a:p>
            <a:r>
              <a:rPr lang="en-US" sz="1200" dirty="0">
                <a:effectLst/>
                <a:latin typeface="+mn-lt"/>
              </a:rPr>
              <a:t>"</a:t>
            </a:r>
            <a:r>
              <a:rPr lang="en-US" sz="1200" i="1" dirty="0">
                <a:effectLst/>
                <a:latin typeface="+mn-lt"/>
              </a:rPr>
              <a:t>He who overcomes, I will make him a pillar in the temple of My God, and he shall go out no more. And I will write on him the name of My God and the name of the city of My God, the New Jerusalem, which comes down out of heaven from My God. And I will write on him My new name</a:t>
            </a:r>
            <a:r>
              <a:rPr lang="en-US" sz="1200" dirty="0">
                <a:effectLst/>
                <a:latin typeface="+mn-lt"/>
              </a:rPr>
              <a:t>" (</a:t>
            </a:r>
            <a:r>
              <a:rPr lang="en-US" sz="1200" u="sng" strike="noStrike" dirty="0">
                <a:solidFill>
                  <a:schemeClr val="tx1"/>
                </a:solidFill>
                <a:effectLst/>
                <a:latin typeface="+mn-lt"/>
                <a:hlinkClick r:id="rId5">
                  <a:extLst>
                    <a:ext uri="{A12FA001-AC4F-418D-AE19-62706E023703}">
                      <ahyp:hlinkClr xmlns:ahyp="http://schemas.microsoft.com/office/drawing/2018/hyperlinkcolor" val="tx"/>
                    </a:ext>
                  </a:extLst>
                </a:hlinkClick>
              </a:rPr>
              <a:t>Revelation 3:12</a:t>
            </a:r>
            <a:r>
              <a:rPr lang="en-US" sz="1200" dirty="0">
                <a:effectLst/>
                <a:latin typeface="+mn-lt"/>
              </a:rPr>
              <a:t>).</a:t>
            </a:r>
          </a:p>
          <a:p>
            <a:pPr marL="628650" lvl="1" indent="-171450" algn="l">
              <a:buFont typeface="Arial" panose="020B0604020202020204" pitchFamily="34" charset="0"/>
              <a:buChar char="•"/>
            </a:pPr>
            <a:r>
              <a:rPr lang="en-US" sz="1200" b="0" i="0" dirty="0">
                <a:solidFill>
                  <a:srgbClr val="000000"/>
                </a:solidFill>
                <a:effectLst/>
                <a:latin typeface="+mn-lt"/>
              </a:rPr>
              <a:t>This is basically the same as</a:t>
            </a:r>
            <a:r>
              <a:rPr lang="en-US" sz="1200" b="0" i="0" u="sng" dirty="0">
                <a:solidFill>
                  <a:srgbClr val="000000"/>
                </a:solidFill>
                <a:effectLst/>
                <a:latin typeface="+mn-lt"/>
              </a:rPr>
              <a:t> </a:t>
            </a:r>
            <a:r>
              <a:rPr lang="en-US" sz="1200" b="0" i="0" u="sng" strike="noStrike" dirty="0">
                <a:solidFill>
                  <a:schemeClr val="tx1"/>
                </a:solidFill>
                <a:effectLst/>
                <a:latin typeface="+mn-lt"/>
                <a:hlinkClick r:id="rId4">
                  <a:extLst>
                    <a:ext uri="{A12FA001-AC4F-418D-AE19-62706E023703}">
                      <ahyp:hlinkClr xmlns:ahyp="http://schemas.microsoft.com/office/drawing/2018/hyperlinkcolor" val="tx"/>
                    </a:ext>
                  </a:extLst>
                </a:hlinkClick>
              </a:rPr>
              <a:t>Revelation 2:17</a:t>
            </a:r>
            <a:r>
              <a:rPr lang="en-US" sz="1200" b="0" i="0" dirty="0">
                <a:solidFill>
                  <a:srgbClr val="000000"/>
                </a:solidFill>
                <a:effectLst/>
                <a:latin typeface="+mn-lt"/>
              </a:rPr>
              <a:t>. The new name is that of Jesus Christ.</a:t>
            </a:r>
          </a:p>
          <a:p>
            <a:pPr marL="628650" lvl="1" indent="-171450" algn="l">
              <a:buFont typeface="Arial" panose="020B0604020202020204" pitchFamily="34" charset="0"/>
              <a:buChar char="•"/>
            </a:pPr>
            <a:r>
              <a:rPr lang="en-US" sz="1200" b="0" i="0" dirty="0">
                <a:solidFill>
                  <a:srgbClr val="000000"/>
                </a:solidFill>
                <a:effectLst/>
                <a:latin typeface="+mn-lt"/>
              </a:rPr>
              <a:t>There is no passage saying that people are given a new name when they become Christians.</a:t>
            </a:r>
          </a:p>
          <a:p>
            <a:pPr marL="628650" lvl="1" indent="-171450">
              <a:buSzPct val="125000"/>
              <a:buFont typeface="Arial" panose="020B0604020202020204" pitchFamily="34" charset="0"/>
              <a:buChar char="•"/>
            </a:pPr>
            <a:endParaRPr lang="en-US" sz="1200" b="1" i="0" dirty="0">
              <a:solidFill>
                <a:schemeClr val="tx1"/>
              </a:solidFill>
              <a:effectLst/>
              <a:latin typeface="+mn-l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05805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latin typeface="+mn-lt"/>
              </a:rPr>
              <a:t>A pattern is established to deal with benevolent needs among the saints (27-30)</a:t>
            </a:r>
          </a:p>
          <a:p>
            <a:pPr marL="0" indent="0" algn="l">
              <a:buSzPct val="125000"/>
              <a:buNone/>
            </a:pPr>
            <a:r>
              <a:rPr lang="en-US" sz="1200" b="1" dirty="0">
                <a:solidFill>
                  <a:schemeClr val="tx1"/>
                </a:solidFill>
                <a:effectLst/>
                <a:latin typeface="+mn-lt"/>
              </a:rPr>
              <a:t>Question: What event led to a need for benevolent action by the church in Antioch? And, what example is found in these verses that authorizes churches to do the same today? (27-30)</a:t>
            </a:r>
          </a:p>
          <a:p>
            <a:pPr>
              <a:buSzPct val="125000"/>
            </a:pPr>
            <a:r>
              <a:rPr lang="en-US" sz="1200" b="1" dirty="0">
                <a:solidFill>
                  <a:schemeClr val="tx1"/>
                </a:solidFill>
                <a:effectLst/>
                <a:latin typeface="+mn-lt"/>
              </a:rPr>
              <a:t>Answer: </a:t>
            </a:r>
            <a:r>
              <a:rPr lang="en-US" sz="1200" b="0" dirty="0">
                <a:solidFill>
                  <a:schemeClr val="tx1"/>
                </a:solidFill>
                <a:effectLst/>
                <a:latin typeface="+mn-lt"/>
              </a:rPr>
              <a:t>A great world wide famine which especially affected Christians in Judea. Church sent money to elders.</a:t>
            </a:r>
            <a:endParaRPr lang="en-US" sz="1200" b="0" i="1" dirty="0">
              <a:solidFill>
                <a:schemeClr val="tx1"/>
              </a:solidFill>
              <a:effectLst/>
              <a:latin typeface="+mn-l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69595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Review of Chapter 10</a:t>
            </a:r>
          </a:p>
          <a:p>
            <a:pPr marL="171450" indent="-171450" algn="l">
              <a:buFont typeface="Arial" panose="020B0604020202020204" pitchFamily="34" charset="0"/>
              <a:buChar char="•"/>
            </a:pPr>
            <a:r>
              <a:rPr lang="en-US" sz="1200" b="1" dirty="0">
                <a:solidFill>
                  <a:schemeClr val="tx1"/>
                </a:solidFill>
                <a:effectLst/>
              </a:rPr>
              <a:t>Acts 10 is significant in revealing the fulness of God’s promise of redemption. It is available to all men, regardless of nationality.</a:t>
            </a:r>
          </a:p>
          <a:p>
            <a:pPr marL="171450" indent="-171450" algn="l">
              <a:buFont typeface="Arial" panose="020B0604020202020204" pitchFamily="34" charset="0"/>
              <a:buChar char="•"/>
            </a:pPr>
            <a:r>
              <a:rPr lang="en-US" sz="1200" b="1" dirty="0">
                <a:solidFill>
                  <a:schemeClr val="tx1"/>
                </a:solidFill>
                <a:effectLst/>
              </a:rPr>
              <a:t>Cornelius’ sincerity was not enough to save him. He had to believe in Jesus to be saved (cf. John 14:6)</a:t>
            </a:r>
          </a:p>
          <a:p>
            <a:pPr marL="171450" indent="-171450" algn="l">
              <a:buFont typeface="Arial" panose="020B0604020202020204" pitchFamily="34" charset="0"/>
              <a:buChar char="•"/>
            </a:pPr>
            <a:r>
              <a:rPr lang="en-US" sz="1200" b="1" dirty="0">
                <a:solidFill>
                  <a:schemeClr val="tx1"/>
                </a:solidFill>
                <a:effectLst/>
              </a:rPr>
              <a:t>The baptism of the Holy Spirit was not to save Cornelius and his household. It was a sign to the Jews of the Gentile’s acceptance by God.</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54958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outerShdw blurRad="38100" dist="38100" dir="2700000" algn="tl">
                    <a:srgbClr val="000000">
                      <a:alpha val="43137"/>
                    </a:srgbClr>
                  </a:outerShdw>
                </a:effectLst>
              </a:rPr>
              <a:t>Review of Chapter 15</a:t>
            </a:r>
          </a:p>
          <a:p>
            <a:pPr marL="171450" indent="-171450">
              <a:buFont typeface="Arial" panose="020B0604020202020204" pitchFamily="34" charset="0"/>
              <a:buChar char="•"/>
            </a:pPr>
            <a:r>
              <a:rPr lang="en-US" sz="1200" b="1" dirty="0">
                <a:solidFill>
                  <a:schemeClr val="tx1"/>
                </a:solidFill>
              </a:rPr>
              <a:t>Paul and Barnabas continued a conflict with Judaizers, who insisted circumcision was necessary for salvation.</a:t>
            </a:r>
          </a:p>
          <a:p>
            <a:pPr marL="171450" indent="-171450">
              <a:buFont typeface="Arial" panose="020B0604020202020204" pitchFamily="34" charset="0"/>
              <a:buChar char="•"/>
            </a:pPr>
            <a:r>
              <a:rPr lang="en-US" sz="1200" b="1" dirty="0">
                <a:solidFill>
                  <a:schemeClr val="tx1"/>
                </a:solidFill>
              </a:rPr>
              <a:t>A group including the two were sent to Jerusalem to consult with the apostles and elders about the issue.</a:t>
            </a:r>
          </a:p>
          <a:p>
            <a:pPr marL="171450" indent="-171450">
              <a:buFont typeface="Arial" panose="020B0604020202020204" pitchFamily="34" charset="0"/>
              <a:buChar char="•"/>
            </a:pPr>
            <a:r>
              <a:rPr lang="en-US" sz="1200" b="1" dirty="0">
                <a:solidFill>
                  <a:schemeClr val="tx1"/>
                </a:solidFill>
              </a:rPr>
              <a:t>The issue was settled, as Peter, Paul and James spoke, showing Paul and Barnabas to be preaching the truth.</a:t>
            </a:r>
          </a:p>
          <a:p>
            <a:pPr marL="171450" indent="-171450">
              <a:buFont typeface="Arial" panose="020B0604020202020204" pitchFamily="34" charset="0"/>
              <a:buChar char="•"/>
            </a:pPr>
            <a:r>
              <a:rPr lang="en-US" sz="1200" b="1" dirty="0">
                <a:solidFill>
                  <a:schemeClr val="tx1"/>
                </a:solidFill>
              </a:rPr>
              <a:t>Paul and Barnabas had a sharp disagreement about John Mark.</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1921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Paul meets Timothy, has him circumcised, and takes him with him on his journey (1-5)</a:t>
            </a:r>
          </a:p>
          <a:p>
            <a:endParaRPr lang="en-US" sz="1200" b="1" dirty="0">
              <a:solidFill>
                <a:schemeClr val="tx1"/>
              </a:solidFill>
              <a:effectLst/>
            </a:endParaRPr>
          </a:p>
          <a:p>
            <a:r>
              <a:rPr lang="en-US" sz="1200" b="1" dirty="0">
                <a:solidFill>
                  <a:schemeClr val="tx1"/>
                </a:solidFill>
                <a:effectLst/>
              </a:rPr>
              <a:t>(1-5) READ</a:t>
            </a:r>
          </a:p>
          <a:p>
            <a:pPr marL="171450" indent="-171450">
              <a:buFont typeface="Arial" panose="020B0604020202020204" pitchFamily="34" charset="0"/>
              <a:buChar char="•"/>
            </a:pPr>
            <a:r>
              <a:rPr lang="en-US" sz="1200" b="0" dirty="0">
                <a:solidFill>
                  <a:schemeClr val="tx1"/>
                </a:solidFill>
                <a:effectLst/>
              </a:rPr>
              <a:t>Note:  This may not have been the first meeting, but it is the first time Timothy is mentioned in scripture.  On Paul’s first journey (</a:t>
            </a:r>
            <a:r>
              <a:rPr lang="en-US" sz="1200" b="0" dirty="0" err="1">
                <a:solidFill>
                  <a:schemeClr val="tx1"/>
                </a:solidFill>
                <a:effectLst/>
              </a:rPr>
              <a:t>ch.</a:t>
            </a:r>
            <a:r>
              <a:rPr lang="en-US" sz="1200" b="0" dirty="0">
                <a:solidFill>
                  <a:schemeClr val="tx1"/>
                </a:solidFill>
                <a:effectLst/>
              </a:rPr>
              <a:t> 14) He had preached in </a:t>
            </a:r>
            <a:r>
              <a:rPr lang="en-US" sz="1200" b="0" dirty="0" err="1">
                <a:solidFill>
                  <a:schemeClr val="tx1"/>
                </a:solidFill>
                <a:effectLst/>
              </a:rPr>
              <a:t>Derbe</a:t>
            </a:r>
            <a:r>
              <a:rPr lang="en-US" sz="1200" b="0" dirty="0">
                <a:solidFill>
                  <a:schemeClr val="tx1"/>
                </a:solidFill>
                <a:effectLst/>
              </a:rPr>
              <a:t> and Lystra.  He had a good reputation in Lystra (2), probably from there.</a:t>
            </a:r>
          </a:p>
          <a:p>
            <a:pPr marL="171450" indent="-171450">
              <a:buFont typeface="Arial" panose="020B0604020202020204" pitchFamily="34" charset="0"/>
              <a:buChar char="•"/>
            </a:pPr>
            <a:r>
              <a:rPr lang="en-US" sz="1200" b="0" dirty="0">
                <a:solidFill>
                  <a:schemeClr val="tx1"/>
                </a:solidFill>
                <a:effectLst/>
              </a:rPr>
              <a:t>In preparation for taking Timothy with him, Paul had him circumcised. Note:  Timothy’s mother was a Jew (1), but Timothy’s father was a Greek (3). (also see 2 Timothy 1:5)</a:t>
            </a:r>
          </a:p>
          <a:p>
            <a:pPr marL="171450" indent="-171450">
              <a:buFont typeface="Arial" panose="020B0604020202020204" pitchFamily="34" charset="0"/>
              <a:buChar char="•"/>
            </a:pPr>
            <a:r>
              <a:rPr lang="en-US" sz="1200" b="0" dirty="0">
                <a:solidFill>
                  <a:schemeClr val="tx1"/>
                </a:solidFill>
                <a:effectLst/>
              </a:rPr>
              <a:t>Paul distributed the decrees (Letter from Acts 15) to keep. (4)</a:t>
            </a:r>
          </a:p>
          <a:p>
            <a:pPr marL="171450" indent="-171450">
              <a:buFont typeface="Arial" panose="020B0604020202020204" pitchFamily="34" charset="0"/>
              <a:buChar char="•"/>
            </a:pPr>
            <a:r>
              <a:rPr lang="en-US" sz="1200" b="0" dirty="0">
                <a:solidFill>
                  <a:schemeClr val="tx1"/>
                </a:solidFill>
                <a:effectLst/>
              </a:rPr>
              <a:t>The churches grew stronger and grew because of Paul and Silas’ efforts (5)</a:t>
            </a:r>
          </a:p>
          <a:p>
            <a:pPr marL="0" indent="0">
              <a:buFont typeface="Arial" panose="020B0604020202020204" pitchFamily="34" charset="0"/>
              <a:buNone/>
            </a:pPr>
            <a:endParaRPr lang="en-US" sz="1200" b="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Why did Paul have Timothy, 50% Jew, circumcised?</a:t>
            </a:r>
          </a:p>
          <a:p>
            <a:pPr>
              <a:buSzPct val="125000"/>
            </a:pPr>
            <a:r>
              <a:rPr lang="en-US" sz="1200" b="1" dirty="0">
                <a:solidFill>
                  <a:schemeClr val="tx1"/>
                </a:solidFill>
                <a:effectLst/>
              </a:rPr>
              <a:t>Answer: </a:t>
            </a:r>
            <a:r>
              <a:rPr lang="en-US" sz="1200" dirty="0">
                <a:solidFill>
                  <a:schemeClr val="tx1"/>
                </a:solidFill>
                <a:effectLst/>
              </a:rPr>
              <a:t>To keep the peace with the Jews in that region. Since Timothy was part Jew, it wasn’t a compromise with the gospel to have him circumcised, and there was no point to alienating Jews when it wasn’t needed.</a:t>
            </a:r>
            <a:endParaRPr lang="en-US" sz="1200"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33787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Paul receives a vision from God to go to Macedonia to preach (6-10)</a:t>
            </a:r>
          </a:p>
          <a:p>
            <a:pPr marL="171450" indent="-171450">
              <a:buFont typeface="Arial" panose="020B0604020202020204" pitchFamily="34" charset="0"/>
              <a:buChar char="•"/>
            </a:pPr>
            <a:r>
              <a:rPr lang="en-US" sz="1200" b="0" dirty="0">
                <a:solidFill>
                  <a:schemeClr val="tx1"/>
                </a:solidFill>
                <a:effectLst/>
              </a:rPr>
              <a:t>The Holy Spirit directed Paul in his ministry (6, 7, 9)</a:t>
            </a:r>
          </a:p>
          <a:p>
            <a:pPr marL="628650" lvl="1" indent="-171450">
              <a:buFont typeface="Arial" panose="020B0604020202020204" pitchFamily="34" charset="0"/>
              <a:buChar char="•"/>
            </a:pPr>
            <a:r>
              <a:rPr lang="en-US" sz="1200" b="0" dirty="0">
                <a:solidFill>
                  <a:schemeClr val="tx1"/>
                </a:solidFill>
                <a:effectLst/>
              </a:rPr>
              <a:t>Attempts to go to Asia and Bithynia were nixed by the Spirit</a:t>
            </a:r>
          </a:p>
          <a:p>
            <a:pPr marL="628650" lvl="1" indent="-171450">
              <a:buFont typeface="Arial" panose="020B0604020202020204" pitchFamily="34" charset="0"/>
              <a:buChar char="•"/>
            </a:pPr>
            <a:r>
              <a:rPr lang="en-US" sz="1200" b="0" dirty="0">
                <a:solidFill>
                  <a:schemeClr val="tx1"/>
                </a:solidFill>
                <a:effectLst/>
              </a:rPr>
              <a:t>Then, he had a vision in Troas (9)</a:t>
            </a:r>
          </a:p>
          <a:p>
            <a:pPr marL="457200" lvl="1" indent="0">
              <a:buFont typeface="Arial" panose="020B0604020202020204" pitchFamily="34" charset="0"/>
              <a:buNone/>
            </a:pPr>
            <a:endParaRPr lang="en-US" sz="1200" b="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What led Paul to go to Macedonia?</a:t>
            </a:r>
          </a:p>
          <a:p>
            <a:pPr>
              <a:buSzPct val="125000"/>
            </a:pPr>
            <a:r>
              <a:rPr lang="en-US" sz="1200" b="1" dirty="0">
                <a:solidFill>
                  <a:schemeClr val="tx1"/>
                </a:solidFill>
                <a:effectLst/>
              </a:rPr>
              <a:t>Answer: </a:t>
            </a:r>
            <a:r>
              <a:rPr lang="en-US" sz="1200" dirty="0">
                <a:solidFill>
                  <a:schemeClr val="tx1"/>
                </a:solidFill>
                <a:effectLst/>
              </a:rPr>
              <a:t>A conclusion made from the vision of a man from Macedonia appealing for help, that God intended for them to preach the gospel there.</a:t>
            </a:r>
            <a:endParaRPr lang="en-US" sz="1200"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95219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When coming to Philippi, Paul and Silas go to the riverside, and meet Lydia. She and her household were converted to Christ (11-15)</a:t>
            </a:r>
          </a:p>
          <a:p>
            <a:pPr marL="171450" indent="-171450">
              <a:buFont typeface="Arial" panose="020B0604020202020204" pitchFamily="34" charset="0"/>
              <a:buChar char="•"/>
            </a:pPr>
            <a:r>
              <a:rPr lang="en-US" sz="1200" b="0" dirty="0">
                <a:solidFill>
                  <a:schemeClr val="tx1"/>
                </a:solidFill>
                <a:effectLst/>
              </a:rPr>
              <a:t>The journey took them to Philippi (in Macedonia, a Roman colony, an authorized settlement of Roman citizens. Kind of an outpost)</a:t>
            </a:r>
          </a:p>
          <a:p>
            <a:pPr marL="171450" indent="-171450">
              <a:buFont typeface="Arial" panose="020B0604020202020204" pitchFamily="34" charset="0"/>
              <a:buChar char="•"/>
            </a:pPr>
            <a:r>
              <a:rPr lang="en-US" sz="1200" b="0" dirty="0">
                <a:solidFill>
                  <a:schemeClr val="tx1"/>
                </a:solidFill>
                <a:effectLst/>
              </a:rPr>
              <a:t>Lydia sold purple (Dye from shellfish or juice of the Madder root. Very expensive. Lucrative business.)</a:t>
            </a:r>
          </a:p>
          <a:p>
            <a:pPr marL="171450" indent="-171450">
              <a:buFont typeface="Arial" panose="020B0604020202020204" pitchFamily="34" charset="0"/>
              <a:buChar char="•"/>
            </a:pPr>
            <a:r>
              <a:rPr lang="en-US" sz="1200" b="0" dirty="0">
                <a:solidFill>
                  <a:schemeClr val="tx1"/>
                </a:solidFill>
                <a:effectLst/>
              </a:rPr>
              <a:t>The text indicates that Lydia and her household believed and was baptized. (vs. 15</a:t>
            </a:r>
          </a:p>
          <a:p>
            <a:pPr marL="171450" indent="-171450">
              <a:buFont typeface="Arial" panose="020B0604020202020204" pitchFamily="34" charset="0"/>
              <a:buChar char="•"/>
            </a:pPr>
            <a:r>
              <a:rPr lang="en-US" sz="1200" b="0" dirty="0">
                <a:solidFill>
                  <a:schemeClr val="tx1"/>
                </a:solidFill>
                <a:effectLst/>
              </a:rPr>
              <a:t>Note: “heed the things” does not necessarily mean to listen.  (She was already listening, 14). Note 1 Timothy 4:13, “</a:t>
            </a:r>
            <a:r>
              <a:rPr lang="en-US" dirty="0"/>
              <a:t>Till I come, </a:t>
            </a:r>
            <a:r>
              <a:rPr lang="en-US" u="sng" dirty="0"/>
              <a:t>give attention to </a:t>
            </a:r>
            <a:r>
              <a:rPr lang="en-US" dirty="0"/>
              <a:t>reading, to exhortation, to doctrine. (Same word, Timothy was to busy himself with these things, not listen to others).  So, this phrase could indicate Lydia busied herself with the gospel she heard.  She obeyed it!</a:t>
            </a:r>
            <a:endParaRPr lang="en-US" sz="1200" b="0" dirty="0">
              <a:solidFill>
                <a:schemeClr val="tx1"/>
              </a:solidFill>
              <a:effectLst/>
            </a:endParaRPr>
          </a:p>
          <a:p>
            <a:pPr marL="171450" indent="-171450">
              <a:buFont typeface="Arial" panose="020B0604020202020204" pitchFamily="34" charset="0"/>
              <a:buChar char="•"/>
            </a:pPr>
            <a:endParaRPr lang="en-US" sz="1200" b="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What does it mean that Lydia’s heart was “opened”, leading her and her household to be baptized?</a:t>
            </a:r>
          </a:p>
          <a:p>
            <a:pPr>
              <a:buSzPct val="125000"/>
            </a:pPr>
            <a:r>
              <a:rPr lang="en-US" sz="1200" b="1" dirty="0">
                <a:solidFill>
                  <a:schemeClr val="tx1"/>
                </a:solidFill>
                <a:effectLst/>
              </a:rPr>
              <a:t>Answer: </a:t>
            </a:r>
            <a:r>
              <a:rPr lang="en-US" sz="1200" dirty="0">
                <a:solidFill>
                  <a:schemeClr val="tx1"/>
                </a:solidFill>
                <a:effectLst/>
              </a:rPr>
              <a:t>God opens the heart of every man through the preaching of the gospel (cf. Romans 1:16). Notice verse 14, “heard us”</a:t>
            </a:r>
            <a:endParaRPr lang="en-US" sz="1200"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16962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rPr>
              <a:t>Paul and Silas were imprisoned for casting out a “spirit of divination” from a slave girl. Her masters lost profit and seized them (16-24).</a:t>
            </a:r>
          </a:p>
          <a:p>
            <a:endParaRPr lang="en-US" sz="100" b="1" dirty="0">
              <a:solidFill>
                <a:schemeClr val="bg1"/>
              </a:solidFill>
            </a:endParaRPr>
          </a:p>
          <a:p>
            <a:pPr marL="171450" indent="-171450">
              <a:buSzPct val="125000"/>
              <a:buFont typeface="Arial" panose="020B0604020202020204" pitchFamily="34" charset="0"/>
              <a:buChar char="•"/>
            </a:pPr>
            <a:r>
              <a:rPr lang="en-US" sz="1200" b="1" dirty="0">
                <a:solidFill>
                  <a:srgbClr val="FFFF00"/>
                </a:solidFill>
              </a:rPr>
              <a:t>Spirit of Divination (Python spirit, GK). People believed she spoke from the gods. (tell the future). Many paid her masters to benefit from her supposed ability.  (Tell fortunes?)</a:t>
            </a:r>
          </a:p>
          <a:p>
            <a:pPr marL="171450" indent="-171450">
              <a:buSzPct val="125000"/>
              <a:buFont typeface="Arial" panose="020B0604020202020204" pitchFamily="34" charset="0"/>
              <a:buChar char="•"/>
            </a:pPr>
            <a:r>
              <a:rPr lang="en-US" sz="1200" b="1" dirty="0">
                <a:solidFill>
                  <a:srgbClr val="FFFF00"/>
                </a:solidFill>
              </a:rPr>
              <a:t>She declared Paul and Silas as emissaries of the “Most High God” (Even demons recognize God and His power, cf. Mark 5:7)</a:t>
            </a:r>
          </a:p>
          <a:p>
            <a:pPr marL="0" indent="0">
              <a:buSzPct val="125000"/>
              <a:buFont typeface="Arial" panose="020B0604020202020204" pitchFamily="34" charset="0"/>
              <a:buNone/>
            </a:pPr>
            <a:r>
              <a:rPr lang="en-US" sz="1200" b="1" dirty="0">
                <a:solidFill>
                  <a:schemeClr val="tx1"/>
                </a:solidFill>
              </a:rPr>
              <a:t>(Mark 5:6-7), [Strong Demon that when cast out led the pigs into the sea, in the country of the Gadarenes, called Legion],  </a:t>
            </a:r>
            <a:r>
              <a:rPr lang="en-US" sz="1200" b="1" i="1" dirty="0">
                <a:solidFill>
                  <a:schemeClr val="tx1"/>
                </a:solidFill>
              </a:rPr>
              <a:t>“</a:t>
            </a:r>
            <a:r>
              <a:rPr lang="en-US" i="1" dirty="0">
                <a:solidFill>
                  <a:schemeClr val="tx1"/>
                </a:solidFill>
              </a:rPr>
              <a:t>When he saw Jesus from afar, he ran and worshiped Him. </a:t>
            </a:r>
            <a:r>
              <a:rPr lang="en-US" i="1" baseline="30000" dirty="0">
                <a:solidFill>
                  <a:schemeClr val="tx1"/>
                </a:solidFill>
              </a:rPr>
              <a:t>7</a:t>
            </a:r>
            <a:r>
              <a:rPr lang="en-US" i="1" dirty="0">
                <a:solidFill>
                  <a:schemeClr val="tx1"/>
                </a:solidFill>
              </a:rPr>
              <a:t> And he cried out with a loud voice and said, “What have I to do with You, Jesus, Son of the Most High God? I implore You by God that You do not torment me.”</a:t>
            </a:r>
          </a:p>
          <a:p>
            <a:pPr marL="171450" indent="-171450">
              <a:buSzPct val="125000"/>
              <a:buFont typeface="Arial" panose="020B0604020202020204" pitchFamily="34" charset="0"/>
              <a:buChar char="•"/>
            </a:pPr>
            <a:r>
              <a:rPr lang="en-US" sz="1200" b="1" i="0" dirty="0">
                <a:solidFill>
                  <a:schemeClr val="tx1"/>
                </a:solidFill>
              </a:rPr>
              <a:t>This troubled Paul, and the “spirit” (demon) was cast out in the name of Jesus.</a:t>
            </a:r>
          </a:p>
          <a:p>
            <a:pPr marL="171450" indent="-171450">
              <a:buSzPct val="125000"/>
              <a:buFont typeface="Arial" panose="020B0604020202020204" pitchFamily="34" charset="0"/>
              <a:buChar char="•"/>
            </a:pPr>
            <a:r>
              <a:rPr lang="en-US" sz="1200" b="1" i="0" dirty="0">
                <a:solidFill>
                  <a:schemeClr val="tx1"/>
                </a:solidFill>
              </a:rPr>
              <a:t>Motivation of masters – anger at loss of income</a:t>
            </a:r>
          </a:p>
          <a:p>
            <a:pPr marL="628650" lvl="1" indent="-171450">
              <a:buSzPct val="125000"/>
              <a:buFont typeface="Arial" panose="020B0604020202020204" pitchFamily="34" charset="0"/>
              <a:buChar char="•"/>
            </a:pPr>
            <a:r>
              <a:rPr lang="en-US" sz="1200" b="0" i="0" dirty="0">
                <a:solidFill>
                  <a:schemeClr val="tx1"/>
                </a:solidFill>
              </a:rPr>
              <a:t>Note:  They made false accusations against Paul and Silas (There was truly nothing that Christians advocated that violated Roman law). Until Christianity itself was outlawed</a:t>
            </a:r>
          </a:p>
          <a:p>
            <a:pPr marL="171450" lvl="0" indent="-171450">
              <a:buSzPct val="125000"/>
              <a:buFont typeface="Arial" panose="020B0604020202020204" pitchFamily="34" charset="0"/>
              <a:buChar char="•"/>
            </a:pPr>
            <a:r>
              <a:rPr lang="en-US" sz="1200" b="1" i="0" dirty="0">
                <a:solidFill>
                  <a:schemeClr val="tx1"/>
                </a:solidFill>
              </a:rPr>
              <a:t>They were taken to prison and put in stocks</a:t>
            </a:r>
          </a:p>
          <a:p>
            <a:pPr marL="628650" lvl="1" indent="-171450">
              <a:buSzPct val="125000"/>
              <a:buFont typeface="Arial" panose="020B0604020202020204" pitchFamily="34" charset="0"/>
              <a:buChar char="•"/>
            </a:pPr>
            <a:r>
              <a:rPr lang="en-US" sz="1200" b="0" i="0" dirty="0">
                <a:solidFill>
                  <a:schemeClr val="tx1"/>
                </a:solidFill>
              </a:rPr>
              <a:t>Typical pattern – The multitude was riled up (mob mentality) (Against Christ, the Apostles, Stephen, Paul, etc.)</a:t>
            </a:r>
          </a:p>
          <a:p>
            <a:pPr marL="628650" lvl="1" indent="-171450">
              <a:buSzPct val="125000"/>
              <a:buFont typeface="Arial" panose="020B0604020202020204" pitchFamily="34" charset="0"/>
              <a:buChar char="•"/>
            </a:pPr>
            <a:r>
              <a:rPr lang="en-US" sz="1200" b="0" i="0" dirty="0">
                <a:solidFill>
                  <a:schemeClr val="tx1"/>
                </a:solidFill>
              </a:rPr>
              <a:t>Leaders were angered at Christians, and beat them</a:t>
            </a:r>
          </a:p>
          <a:p>
            <a:pPr marL="628650" lvl="1" indent="-171450">
              <a:buSzPct val="125000"/>
              <a:buFont typeface="Arial" panose="020B0604020202020204" pitchFamily="34" charset="0"/>
              <a:buChar char="•"/>
            </a:pPr>
            <a:r>
              <a:rPr lang="en-US" sz="1200" b="0" i="0" dirty="0">
                <a:solidFill>
                  <a:schemeClr val="tx1"/>
                </a:solidFill>
              </a:rPr>
              <a:t>They were thrown into prison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54110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A great earthquake freed the men, who then preached the gospel to the jailor and his household, converting them (25-34).</a:t>
            </a:r>
          </a:p>
          <a:p>
            <a:pPr marL="0" indent="0">
              <a:buFont typeface="Arial" panose="020B0604020202020204" pitchFamily="34" charset="0"/>
              <a:buNone/>
            </a:pPr>
            <a:r>
              <a:rPr lang="en-US" sz="1200" b="1" dirty="0">
                <a:solidFill>
                  <a:schemeClr val="tx1"/>
                </a:solidFill>
                <a:effectLst/>
              </a:rPr>
              <a:t>(25-34) READ</a:t>
            </a:r>
          </a:p>
          <a:p>
            <a:endParaRPr lang="en-US" sz="1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After being beaten and put in stocks, what were Paul and Silas doing at midnight? (25)</a:t>
            </a:r>
          </a:p>
          <a:p>
            <a:pPr>
              <a:buSzPct val="125000"/>
            </a:pPr>
            <a:r>
              <a:rPr lang="en-US" sz="1200" b="1" dirty="0">
                <a:solidFill>
                  <a:schemeClr val="tx1"/>
                </a:solidFill>
                <a:effectLst/>
              </a:rPr>
              <a:t>Answer: </a:t>
            </a:r>
            <a:r>
              <a:rPr lang="en-US" sz="1200" dirty="0">
                <a:solidFill>
                  <a:schemeClr val="tx1"/>
                </a:solidFill>
                <a:effectLst/>
              </a:rPr>
              <a:t>Praying and singing hymns</a:t>
            </a:r>
            <a:endParaRPr lang="en-US" sz="1200" b="1" i="1" dirty="0">
              <a:solidFill>
                <a:schemeClr val="tx1"/>
              </a:solidFill>
              <a:effectLst/>
            </a:endParaRPr>
          </a:p>
          <a:p>
            <a:r>
              <a:rPr lang="en-US" sz="100" dirty="0">
                <a:solidFill>
                  <a:schemeClr val="tx1"/>
                </a:solidFill>
                <a:effectLst/>
              </a:rPr>
              <a:t>s</a:t>
            </a:r>
          </a:p>
          <a:p>
            <a:pPr marL="171450" indent="-171450" algn="l">
              <a:buSzPct val="125000"/>
              <a:buFont typeface="Arial" panose="020B0604020202020204" pitchFamily="34" charset="0"/>
              <a:buChar char="•"/>
            </a:pPr>
            <a:r>
              <a:rPr lang="en-US" sz="1200" b="1" dirty="0">
                <a:solidFill>
                  <a:schemeClr val="tx1"/>
                </a:solidFill>
                <a:effectLst/>
              </a:rPr>
              <a:t>Question: What is the answer to the jailor’s question in (31). What was the response of faith? (32-34)</a:t>
            </a:r>
          </a:p>
          <a:p>
            <a:pPr>
              <a:buSzPct val="125000"/>
            </a:pPr>
            <a:r>
              <a:rPr lang="en-US" sz="1200" b="1" dirty="0">
                <a:solidFill>
                  <a:schemeClr val="tx1"/>
                </a:solidFill>
                <a:effectLst/>
              </a:rPr>
              <a:t>Answer: </a:t>
            </a:r>
            <a:r>
              <a:rPr lang="en-US" sz="1200" dirty="0">
                <a:solidFill>
                  <a:schemeClr val="tx1"/>
                </a:solidFill>
                <a:effectLst/>
              </a:rPr>
              <a:t>Believe!  (Repentance and Baptism)</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89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(1-6 READ)</a:t>
            </a:r>
          </a:p>
          <a:p>
            <a:r>
              <a:rPr lang="en-US" b="1" dirty="0"/>
              <a:t>Q: What is the more important work, healing a sick person? Or pulling an animal out of a ditch? (1-6)</a:t>
            </a:r>
          </a:p>
          <a:p>
            <a:r>
              <a:rPr lang="en-US" b="1" dirty="0"/>
              <a:t>A: </a:t>
            </a:r>
            <a:r>
              <a:rPr lang="en-US" dirty="0"/>
              <a:t>The healing of a human is the more important work, and did not violate the Sabbath, despite the Pharisee’s traditions (cf. Exodus 23:4-5)</a:t>
            </a:r>
          </a:p>
          <a:p>
            <a:r>
              <a:rPr lang="en-US" b="1" dirty="0"/>
              <a:t>(Exodus 23:4-5) [Exercise of mercy], </a:t>
            </a:r>
            <a:r>
              <a:rPr lang="en-US" dirty="0"/>
              <a:t>“If you meet your enemy's ox or his donkey going astray, you shall surely bring it back to him again.</a:t>
            </a:r>
            <a:r>
              <a:rPr lang="en-US" baseline="30000" dirty="0"/>
              <a:t> 5</a:t>
            </a:r>
            <a:r>
              <a:rPr lang="en-US" dirty="0"/>
              <a:t> If you see the donkey of one who hates you lying under its burden, and you would refrain from helping it, you shall surely help him with it.”</a:t>
            </a:r>
            <a:endParaRPr lang="en-US" b="1" i="1" dirty="0"/>
          </a:p>
        </p:txBody>
      </p:sp>
      <p:sp>
        <p:nvSpPr>
          <p:cNvPr id="4" name="Slide Number Placeholder 3"/>
          <p:cNvSpPr>
            <a:spLocks noGrp="1"/>
          </p:cNvSpPr>
          <p:nvPr>
            <p:ph type="sldNum" sz="quarter" idx="5"/>
          </p:nvPr>
        </p:nvSpPr>
        <p:spPr/>
        <p:txBody>
          <a:bodyPr/>
          <a:lstStyle/>
          <a:p>
            <a:fld id="{87F97BCB-B00A-4E99-825C-5A638E674226}" type="slidenum">
              <a:rPr lang="en-US" smtClean="0"/>
              <a:t>105</a:t>
            </a:fld>
            <a:endParaRPr lang="en-US"/>
          </a:p>
        </p:txBody>
      </p:sp>
    </p:spTree>
    <p:extLst>
      <p:ext uri="{BB962C8B-B14F-4D97-AF65-F5344CB8AC3E}">
        <p14:creationId xmlns:p14="http://schemas.microsoft.com/office/powerpoint/2010/main" val="20906850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Paul reveals himself as a Roman citizen, they visited Lydia, then left Philippi (35-40).</a:t>
            </a:r>
          </a:p>
          <a:p>
            <a:endParaRPr lang="en-US" sz="100" b="1" dirty="0">
              <a:solidFill>
                <a:schemeClr val="tx1"/>
              </a:solidFill>
              <a:effectLst/>
            </a:endParaRPr>
          </a:p>
          <a:p>
            <a:pPr marL="171450" indent="-171450">
              <a:buSzPct val="125000"/>
              <a:buFont typeface="Arial" panose="020B0604020202020204" pitchFamily="34" charset="0"/>
              <a:buChar char="•"/>
            </a:pPr>
            <a:r>
              <a:rPr lang="en-US" sz="1200" b="1" dirty="0">
                <a:solidFill>
                  <a:srgbClr val="FFFF00"/>
                </a:solidFill>
              </a:rPr>
              <a:t>While Paul and Silas were released after a night in jail and many stripes. Paul refused to go.</a:t>
            </a:r>
          </a:p>
          <a:p>
            <a:pPr marL="171450" indent="-171450">
              <a:buSzPct val="125000"/>
              <a:buFont typeface="Arial" panose="020B0604020202020204" pitchFamily="34" charset="0"/>
              <a:buChar char="•"/>
            </a:pPr>
            <a:r>
              <a:rPr lang="en-US" sz="1200" b="1" dirty="0">
                <a:solidFill>
                  <a:srgbClr val="FFFF00"/>
                </a:solidFill>
              </a:rPr>
              <a:t>Paul identified himself and Silas as Romans, causing fear among the magistrates.</a:t>
            </a:r>
          </a:p>
          <a:p>
            <a:pPr marL="628650" lvl="1" indent="-171450">
              <a:buSzPct val="125000"/>
              <a:buFont typeface="Arial" panose="020B0604020202020204" pitchFamily="34" charset="0"/>
              <a:buChar char="•"/>
            </a:pPr>
            <a:r>
              <a:rPr lang="en-US" sz="1200" b="0" dirty="0">
                <a:solidFill>
                  <a:srgbClr val="FFFF00"/>
                </a:solidFill>
              </a:rPr>
              <a:t>It was contrary to Roman law to punish citizens before trial.</a:t>
            </a:r>
          </a:p>
          <a:p>
            <a:pPr marL="628650" lvl="1" indent="-171450">
              <a:buSzPct val="125000"/>
              <a:buFont typeface="Arial" panose="020B0604020202020204" pitchFamily="34" charset="0"/>
              <a:buChar char="•"/>
            </a:pPr>
            <a:r>
              <a:rPr lang="en-US" sz="1200" b="0" dirty="0">
                <a:solidFill>
                  <a:srgbClr val="FFFF00"/>
                </a:solidFill>
              </a:rPr>
              <a:t>Magistrate  - Roman official. They sought to avoid trouble,  personally escorted them from the prison (a tacit acknowledgment that Paul and Silas had been punished unjustly, and asked (could not demand) that they leave.</a:t>
            </a:r>
          </a:p>
          <a:p>
            <a:pPr marL="628650" lvl="1" indent="-171450">
              <a:buSzPct val="125000"/>
              <a:buFont typeface="Arial" panose="020B0604020202020204" pitchFamily="34" charset="0"/>
              <a:buChar char="•"/>
            </a:pPr>
            <a:r>
              <a:rPr lang="en-US" sz="1200" b="1" dirty="0">
                <a:solidFill>
                  <a:srgbClr val="FFFF00"/>
                </a:solidFill>
              </a:rPr>
              <a:t>Note:  </a:t>
            </a:r>
            <a:r>
              <a:rPr lang="en-US" sz="1200" b="0" dirty="0">
                <a:solidFill>
                  <a:srgbClr val="FFFF00"/>
                </a:solidFill>
              </a:rPr>
              <a:t>Paul made the same claim to be a Roman in (Acts 22:25) when threatened with a scourging by a Roman centurion in Jerusalem.  The basis of his appeal to Caesar</a:t>
            </a:r>
          </a:p>
          <a:p>
            <a:pPr marL="171450" indent="-171450">
              <a:buSzPct val="125000"/>
              <a:buFont typeface="Arial" panose="020B0604020202020204" pitchFamily="34" charset="0"/>
              <a:buChar char="•"/>
            </a:pPr>
            <a:r>
              <a:rPr lang="en-US" sz="1200" b="1" dirty="0">
                <a:solidFill>
                  <a:srgbClr val="FFFF00"/>
                </a:solidFill>
              </a:rPr>
              <a:t>They left on their own terms, after seeing Lydia again, and encouraging them 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91549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Review of Chapter 16</a:t>
            </a:r>
          </a:p>
          <a:p>
            <a:pPr marL="171450" indent="-171450" algn="l">
              <a:buFont typeface="Arial" panose="020B0604020202020204" pitchFamily="34" charset="0"/>
              <a:buChar char="•"/>
            </a:pPr>
            <a:r>
              <a:rPr lang="en-US" sz="1200" b="1" dirty="0">
                <a:solidFill>
                  <a:schemeClr val="bg1"/>
                </a:solidFill>
                <a:effectLst/>
              </a:rPr>
              <a:t>Paul took Timothy with him on his journey to Macedonia.</a:t>
            </a:r>
          </a:p>
          <a:p>
            <a:pPr marL="171450" indent="-171450" algn="l">
              <a:buFont typeface="Arial" panose="020B0604020202020204" pitchFamily="34" charset="0"/>
              <a:buChar char="•"/>
            </a:pPr>
            <a:r>
              <a:rPr lang="en-US" sz="1200" b="1" dirty="0">
                <a:solidFill>
                  <a:schemeClr val="bg1"/>
                </a:solidFill>
                <a:effectLst/>
              </a:rPr>
              <a:t>While in Philippi, Paul and his companions converted both Lydia and her household, and after being imprisoned, the jailor and his household too.</a:t>
            </a:r>
          </a:p>
          <a:p>
            <a:pPr marL="171450" indent="-171450" algn="l">
              <a:buFont typeface="Arial" panose="020B0604020202020204" pitchFamily="34" charset="0"/>
              <a:buChar char="•"/>
            </a:pPr>
            <a:r>
              <a:rPr lang="en-US" sz="1200" b="1" dirty="0">
                <a:solidFill>
                  <a:schemeClr val="bg1"/>
                </a:solidFill>
                <a:effectLst/>
              </a:rPr>
              <a:t>After being set free from prison, he visited Lydia and the other converts before departing Philippi.</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07122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Paul travels to Thessalonica and preaches again to the Jews on the Sabbath. He was met with opposition by envious Jews (1-8).</a:t>
            </a:r>
          </a:p>
          <a:p>
            <a:endParaRPr lang="en-US" sz="12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was the motivation of the Jews that opposed Paul’s preaching?</a:t>
            </a:r>
          </a:p>
          <a:p>
            <a:pPr>
              <a:buSzPct val="125000"/>
            </a:pPr>
            <a:r>
              <a:rPr lang="en-US" sz="1200" b="1" dirty="0">
                <a:solidFill>
                  <a:srgbClr val="FFFF00"/>
                </a:solidFill>
                <a:effectLst/>
              </a:rPr>
              <a:t>Answer: </a:t>
            </a:r>
            <a:r>
              <a:rPr lang="en-US" sz="1200" b="0" dirty="0">
                <a:solidFill>
                  <a:srgbClr val="FFFF00"/>
                </a:solidFill>
                <a:effectLst/>
              </a:rPr>
              <a:t>They were envious, because of Paul’s success. </a:t>
            </a:r>
            <a:r>
              <a:rPr lang="en-US" sz="1200" b="0" i="1" dirty="0">
                <a:solidFill>
                  <a:srgbClr val="FFFF00"/>
                </a:solidFill>
                <a:effectLst/>
              </a:rPr>
              <a:t>“A great multitude of the devout Greeks, and not a few of the leading women, joined Paul and Silas” </a:t>
            </a:r>
            <a:r>
              <a:rPr lang="en-US" sz="1200" b="0" dirty="0">
                <a:solidFill>
                  <a:srgbClr val="FFFF00"/>
                </a:solidFill>
                <a:effectLst/>
              </a:rPr>
              <a:t>(4)</a:t>
            </a:r>
            <a:endParaRPr lang="en-US" sz="1200" b="0" i="1" dirty="0">
              <a:solidFill>
                <a:srgbClr val="FFFF00"/>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72855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Paul and Silas escaped down the road to Berea, where their audience was much more accepting of the truth of the gospel (9-12).</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did Paul and Silas do after coming to Berea? (10)</a:t>
            </a:r>
          </a:p>
          <a:p>
            <a:pPr>
              <a:buSzPct val="125000"/>
            </a:pPr>
            <a:r>
              <a:rPr lang="en-US" sz="1200" b="1" dirty="0">
                <a:solidFill>
                  <a:srgbClr val="FFFF00"/>
                </a:solidFill>
                <a:effectLst/>
              </a:rPr>
              <a:t>Answer: </a:t>
            </a:r>
            <a:r>
              <a:rPr lang="en-US" sz="1200" dirty="0">
                <a:solidFill>
                  <a:srgbClr val="FFFF00"/>
                </a:solidFill>
                <a:effectLst/>
              </a:rPr>
              <a:t>Same as before. Preached in the synagogue.</a:t>
            </a:r>
            <a:endParaRPr lang="en-US" sz="1200" b="1" i="1" dirty="0">
              <a:solidFill>
                <a:srgbClr val="FFFF00"/>
              </a:solidFill>
              <a:effectLst/>
            </a:endParaRP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Characterize the response of the Jews in Berea. (11)</a:t>
            </a:r>
          </a:p>
          <a:p>
            <a:pPr>
              <a:buSzPct val="125000"/>
            </a:pPr>
            <a:r>
              <a:rPr lang="en-US" sz="1200" b="1" dirty="0">
                <a:solidFill>
                  <a:srgbClr val="FFFF00"/>
                </a:solidFill>
                <a:effectLst/>
              </a:rPr>
              <a:t>Answer: </a:t>
            </a:r>
            <a:r>
              <a:rPr lang="en-US" sz="1200" dirty="0">
                <a:solidFill>
                  <a:srgbClr val="FFFF00"/>
                </a:solidFill>
                <a:effectLst/>
              </a:rPr>
              <a:t>Noble (fair-mindedness). Willing to accept truth.</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94302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The Jews from Thessalonica traveled to Berea, and stirred up trouble (13).</a:t>
            </a:r>
          </a:p>
          <a:p>
            <a:pPr marL="171450" indent="-171450">
              <a:buSzPct val="125000"/>
              <a:buFont typeface="Arial" panose="020B0604020202020204" pitchFamily="34" charset="0"/>
              <a:buChar char="•"/>
            </a:pPr>
            <a:r>
              <a:rPr lang="en-US" sz="1200" b="1" dirty="0">
                <a:solidFill>
                  <a:srgbClr val="FFFF00"/>
                </a:solidFill>
                <a:effectLst/>
              </a:rPr>
              <a:t>The envy of the Jews in Thessalonica was not satisfied by Paul and Silas leaving.</a:t>
            </a:r>
          </a:p>
          <a:p>
            <a:pPr marL="171450" indent="-171450">
              <a:buSzPct val="125000"/>
              <a:buFont typeface="Arial" panose="020B0604020202020204" pitchFamily="34" charset="0"/>
              <a:buChar char="•"/>
            </a:pPr>
            <a:r>
              <a:rPr lang="en-US" sz="1200" b="1" dirty="0">
                <a:solidFill>
                  <a:srgbClr val="FFFF00"/>
                </a:solidFill>
                <a:effectLst/>
              </a:rPr>
              <a:t>The heard the gospel was preached in nearby Berea and traveled there.</a:t>
            </a:r>
          </a:p>
          <a:p>
            <a:pPr marL="171450" indent="-171450">
              <a:buSzPct val="125000"/>
              <a:buFont typeface="Arial" panose="020B0604020202020204" pitchFamily="34" charset="0"/>
              <a:buChar char="•"/>
            </a:pPr>
            <a:r>
              <a:rPr lang="en-US" sz="1200" b="1" dirty="0">
                <a:solidFill>
                  <a:srgbClr val="FFFF00"/>
                </a:solidFill>
                <a:effectLst/>
              </a:rPr>
              <a:t>They stirred up the crowds in Berea.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59226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Paul went to Athens ahead of Silas and Timothy and preached there at the Areopagus on the tope of Mars Hill (14-21).</a:t>
            </a:r>
          </a:p>
          <a:p>
            <a:endParaRPr lang="en-US" sz="12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was the defining characteristic of the Athenians which led them to listen to Paul’s sermon? (19-21).</a:t>
            </a:r>
          </a:p>
          <a:p>
            <a:pPr>
              <a:buSzPct val="125000"/>
            </a:pPr>
            <a:r>
              <a:rPr lang="en-US" sz="1200" b="1" dirty="0">
                <a:solidFill>
                  <a:srgbClr val="FFFF00"/>
                </a:solidFill>
                <a:effectLst/>
              </a:rPr>
              <a:t>Answer: </a:t>
            </a:r>
            <a:r>
              <a:rPr lang="en-US" sz="1200" b="0" dirty="0">
                <a:solidFill>
                  <a:srgbClr val="FFFF00"/>
                </a:solidFill>
                <a:effectLst/>
              </a:rPr>
              <a:t>Simple curiosity.  Unfortunately not to hear and learn truth, but undiscerning, </a:t>
            </a:r>
            <a:r>
              <a:rPr lang="en-US" sz="1200" b="0" i="1" dirty="0">
                <a:solidFill>
                  <a:srgbClr val="FFFF00"/>
                </a:solidFill>
                <a:effectLst/>
              </a:rPr>
              <a:t>“spent their time in nothing else but either to tell or to hear some new thing.”</a:t>
            </a: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30721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Paul’s sermon addressed the Athenian’s superstition, calling them to serve the “unknown God” he declared to them. The response was mixed (22-33).</a:t>
            </a:r>
          </a:p>
          <a:p>
            <a:endParaRPr lang="en-US" sz="12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Can you explain the wisdom of Paul’s approach as he began his lesson (22-23)?</a:t>
            </a:r>
          </a:p>
          <a:p>
            <a:pPr>
              <a:buSzPct val="125000"/>
            </a:pPr>
            <a:r>
              <a:rPr lang="en-US" sz="1200" b="1" dirty="0">
                <a:solidFill>
                  <a:srgbClr val="FFFF00"/>
                </a:solidFill>
                <a:effectLst/>
              </a:rPr>
              <a:t>Answer: </a:t>
            </a:r>
            <a:r>
              <a:rPr lang="en-US" sz="1200" b="0" dirty="0">
                <a:solidFill>
                  <a:srgbClr val="FFFF00"/>
                </a:solidFill>
                <a:effectLst/>
              </a:rPr>
              <a:t>Complimentary? An approach that would appeal.</a:t>
            </a:r>
            <a:endParaRPr lang="en-US" sz="1200" b="0" i="1" dirty="0">
              <a:solidFill>
                <a:srgbClr val="FFFF00"/>
              </a:solidFill>
              <a:effectLst/>
            </a:endParaRPr>
          </a:p>
          <a:p>
            <a:pPr marL="171450" indent="-171450" algn="l">
              <a:buSzPct val="125000"/>
              <a:buFont typeface="Arial" panose="020B0604020202020204" pitchFamily="34" charset="0"/>
              <a:buChar char="•"/>
            </a:pPr>
            <a:endParaRPr lang="en-US" sz="12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How is God different from the Greek gods (23-31)?</a:t>
            </a:r>
          </a:p>
          <a:p>
            <a:pPr>
              <a:buSzPct val="125000"/>
            </a:pPr>
            <a:r>
              <a:rPr lang="en-US" sz="1200" b="1" dirty="0">
                <a:solidFill>
                  <a:srgbClr val="FFFF00"/>
                </a:solidFill>
                <a:effectLst/>
              </a:rPr>
              <a:t>Answer: </a:t>
            </a:r>
            <a:r>
              <a:rPr lang="en-US" sz="1200" b="0" dirty="0">
                <a:solidFill>
                  <a:srgbClr val="FFFF00"/>
                </a:solidFill>
                <a:effectLst/>
              </a:rPr>
              <a:t>Not from men, but real, and Preeminent.</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01123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rgbClr val="93D8FF"/>
                </a:solidFill>
                <a:effectLst/>
              </a:rPr>
              <a:t>Previous Bullet point continued</a:t>
            </a:r>
            <a:r>
              <a:rPr lang="en-US" sz="1200" b="1" dirty="0">
                <a:solidFill>
                  <a:srgbClr val="93D8FF"/>
                </a:solidFill>
                <a:effectLst/>
              </a:rPr>
              <a:t>:  Paul’s sermon addressed the Athenian’s superstition, calling them to serve the “unknown God” he declared to them. The response was mixed (22-33).</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was the response to Paul’s reference to the resurrection? (32-34)</a:t>
            </a:r>
          </a:p>
          <a:p>
            <a:pPr>
              <a:buSzPct val="125000"/>
            </a:pPr>
            <a:r>
              <a:rPr lang="en-US" sz="1200" b="1" dirty="0">
                <a:solidFill>
                  <a:srgbClr val="FFFF00"/>
                </a:solidFill>
                <a:effectLst/>
              </a:rPr>
              <a:t>Answer: </a:t>
            </a:r>
            <a:r>
              <a:rPr lang="en-US" sz="1200" dirty="0">
                <a:solidFill>
                  <a:srgbClr val="FFFF00"/>
                </a:solidFill>
                <a:effectLst/>
              </a:rPr>
              <a:t>Some responded. Some wanted to hear more. For some it was too much to believe, and they mocked. (Similar to what is done today!)</a:t>
            </a:r>
            <a:endParaRPr lang="en-US" sz="1200" i="1" dirty="0">
              <a:solidFill>
                <a:srgbClr val="FFFF00"/>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6661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latin typeface="+mn-lt"/>
              </a:rPr>
              <a:t>Review of Chapter 17</a:t>
            </a:r>
          </a:p>
          <a:p>
            <a:pPr marL="171450" indent="-171450" algn="l">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mn-lt"/>
              </a:rPr>
              <a:t>Paul had mixed results in his efforts to preach the gospel. He was run out of town in Thessalonica but received nobly by the inhabitants of Berea.</a:t>
            </a:r>
          </a:p>
          <a:p>
            <a:pPr marL="171450" indent="-171450" algn="l">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mn-lt"/>
              </a:rPr>
              <a:t>Paul’s visit to Athens was eventful, giving him an opportunity to proclaim God to pagans at the Areopagus on Mars Hill.</a:t>
            </a:r>
          </a:p>
          <a:p>
            <a:pPr marL="171450" indent="-171450" algn="l">
              <a:buFont typeface="Arial" panose="020B0604020202020204" pitchFamily="34" charset="0"/>
              <a:buChar char="•"/>
            </a:pPr>
            <a:r>
              <a:rPr lang="en-US" sz="1200" b="1" dirty="0">
                <a:solidFill>
                  <a:schemeClr val="bg1"/>
                </a:solidFill>
                <a:effectLst>
                  <a:outerShdw blurRad="38100" dist="38100" dir="2700000" algn="tl">
                    <a:srgbClr val="000000">
                      <a:alpha val="43137"/>
                    </a:srgbClr>
                  </a:outerShdw>
                </a:effectLst>
                <a:latin typeface="+mn-lt"/>
              </a:rPr>
              <a:t>Paul’s sermon was well received by some, but others mocked when he spoke of the resurrection.</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9562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Paul travels to Corinth, where he meets Aquila and Priscilla. They are tent makers (as was Paul), and he is allowed to support himself while preaching there (1-4).</a:t>
            </a:r>
          </a:p>
          <a:p>
            <a:endParaRPr lang="en-US" sz="100" b="1" dirty="0">
              <a:solidFill>
                <a:schemeClr val="tx1"/>
              </a:solidFill>
              <a:effectLst/>
            </a:endParaRPr>
          </a:p>
          <a:p>
            <a:pPr marL="171450" indent="-171450">
              <a:buSzPct val="125000"/>
              <a:buFont typeface="Arial" panose="020B0604020202020204" pitchFamily="34" charset="0"/>
              <a:buChar char="•"/>
            </a:pPr>
            <a:r>
              <a:rPr lang="en-US" sz="1200" b="1" dirty="0">
                <a:solidFill>
                  <a:schemeClr val="tx1"/>
                </a:solidFill>
                <a:effectLst/>
              </a:rPr>
              <a:t>Paul stayed with Aquila and Priscilla.</a:t>
            </a:r>
          </a:p>
          <a:p>
            <a:pPr marL="171450" indent="-171450">
              <a:buSzPct val="125000"/>
              <a:buFont typeface="Arial" panose="020B0604020202020204" pitchFamily="34" charset="0"/>
              <a:buChar char="•"/>
            </a:pPr>
            <a:r>
              <a:rPr lang="en-US" sz="1200" b="1" dirty="0">
                <a:solidFill>
                  <a:schemeClr val="tx1"/>
                </a:solidFill>
                <a:effectLst/>
              </a:rPr>
              <a:t>Paul worked, did he have to?</a:t>
            </a:r>
          </a:p>
          <a:p>
            <a:pPr marL="171450" indent="-171450">
              <a:buSzPct val="125000"/>
              <a:buFont typeface="Arial" panose="020B0604020202020204" pitchFamily="34" charset="0"/>
              <a:buChar char="•"/>
            </a:pPr>
            <a:r>
              <a:rPr lang="en-US" sz="1200" b="1" dirty="0">
                <a:solidFill>
                  <a:schemeClr val="tx1"/>
                </a:solidFill>
                <a:effectLst/>
              </a:rPr>
              <a:t>He reasoned in the synagogue on the Sabbath day, and was able to persuade some.</a:t>
            </a:r>
            <a:endParaRPr lang="en-US" sz="100" b="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568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(7-11 READ)</a:t>
            </a:r>
          </a:p>
          <a:p>
            <a:r>
              <a:rPr lang="en-US" b="1" dirty="0"/>
              <a:t>Q: Is there any benefit in bragging on yourself?  How can you be exalted by God Himself? (7-11)</a:t>
            </a:r>
          </a:p>
          <a:p>
            <a:r>
              <a:rPr lang="en-US" b="1" dirty="0"/>
              <a:t>A: </a:t>
            </a:r>
            <a:r>
              <a:rPr lang="en-US" dirty="0"/>
              <a:t>Pride goes before a fall.  It is better to be humble, and be exalted by others. (cf. James 2:5). God exalts the humble (1 Peter 5:6)</a:t>
            </a:r>
          </a:p>
          <a:p>
            <a:r>
              <a:rPr lang="en-US" b="1" dirty="0"/>
              <a:t>(James 2:5), </a:t>
            </a:r>
            <a:r>
              <a:rPr lang="en-US" i="1" dirty="0"/>
              <a:t>“Listen, my beloved brethren: Has God not chosen the poor of this world to be rich in faith and heirs of the kingdom which He promised to those who love Him?”</a:t>
            </a:r>
          </a:p>
          <a:p>
            <a:r>
              <a:rPr lang="en-US" b="1" dirty="0"/>
              <a:t>(1 Peter 5:5-7), </a:t>
            </a:r>
            <a:r>
              <a:rPr lang="en-US" i="1" dirty="0"/>
              <a:t>“Likewise you younger people, submit yourselves to your elders. Yes, all of you be submissive to one another, and be clothed with humility, for “God resists the proud, But gives grace to the humble.” </a:t>
            </a:r>
            <a:r>
              <a:rPr lang="en-US" i="1" baseline="30000" dirty="0"/>
              <a:t>6</a:t>
            </a:r>
            <a:r>
              <a:rPr lang="en-US" i="1" dirty="0"/>
              <a:t> Therefore humble yourselves under the mighty hand of God, that He may exalt you in due time,</a:t>
            </a:r>
            <a:r>
              <a:rPr lang="en-US" i="1" baseline="30000" dirty="0"/>
              <a:t> 7</a:t>
            </a:r>
            <a:r>
              <a:rPr lang="en-US" i="1" dirty="0"/>
              <a:t> casting all your care upon Him, for He cares for you.”</a:t>
            </a:r>
          </a:p>
          <a:p>
            <a:endParaRPr lang="en-US" b="0" i="0" dirty="0"/>
          </a:p>
        </p:txBody>
      </p:sp>
      <p:sp>
        <p:nvSpPr>
          <p:cNvPr id="4" name="Slide Number Placeholder 3"/>
          <p:cNvSpPr>
            <a:spLocks noGrp="1"/>
          </p:cNvSpPr>
          <p:nvPr>
            <p:ph type="sldNum" sz="quarter" idx="5"/>
          </p:nvPr>
        </p:nvSpPr>
        <p:spPr/>
        <p:txBody>
          <a:bodyPr/>
          <a:lstStyle/>
          <a:p>
            <a:fld id="{87F97BCB-B00A-4E99-825C-5A638E674226}" type="slidenum">
              <a:rPr lang="en-US" smtClean="0"/>
              <a:t>106</a:t>
            </a:fld>
            <a:endParaRPr lang="en-US"/>
          </a:p>
        </p:txBody>
      </p:sp>
    </p:spTree>
    <p:extLst>
      <p:ext uri="{BB962C8B-B14F-4D97-AF65-F5344CB8AC3E}">
        <p14:creationId xmlns:p14="http://schemas.microsoft.com/office/powerpoint/2010/main" val="179732582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The Jews rejected the gospel of Christ initially, but with time, many believed, both Jews &amp; Gentiles. Paul stayed there without incident for 18 months (5-11).</a:t>
            </a:r>
          </a:p>
          <a:p>
            <a:endParaRPr lang="en-US" sz="1200" b="1" dirty="0">
              <a:solidFill>
                <a:schemeClr val="tx1"/>
              </a:solidFill>
              <a:effectLst/>
            </a:endParaRPr>
          </a:p>
          <a:p>
            <a:pPr marL="0" indent="0" algn="l">
              <a:buSzPct val="125000"/>
              <a:buNone/>
            </a:pPr>
            <a:r>
              <a:rPr lang="en-US" sz="1200" b="1" dirty="0">
                <a:solidFill>
                  <a:schemeClr val="tx1"/>
                </a:solidFill>
                <a:effectLst/>
              </a:rPr>
              <a:t>Question: Are those who are unwilling to hear the gospel worthy of further efforts to preach to them? (6)</a:t>
            </a:r>
          </a:p>
          <a:p>
            <a:pPr>
              <a:buSzPct val="125000"/>
            </a:pPr>
            <a:r>
              <a:rPr lang="en-US" sz="1200" b="1" dirty="0">
                <a:solidFill>
                  <a:schemeClr val="tx1"/>
                </a:solidFill>
                <a:effectLst/>
              </a:rPr>
              <a:t>Answer: </a:t>
            </a:r>
            <a:r>
              <a:rPr lang="en-US" sz="1200" b="0" dirty="0">
                <a:solidFill>
                  <a:schemeClr val="tx1"/>
                </a:solidFill>
                <a:effectLst/>
              </a:rPr>
              <a:t>No!  Unless their heart changes they are not!</a:t>
            </a:r>
            <a:endParaRPr lang="en-US" sz="1200" b="0" i="1" dirty="0">
              <a:solidFill>
                <a:schemeClr val="tx1"/>
              </a:solidFill>
              <a:effectLst/>
            </a:endParaRPr>
          </a:p>
          <a:p>
            <a:pPr marL="0" indent="0" algn="l">
              <a:buSzPct val="125000"/>
              <a:buNone/>
            </a:pPr>
            <a:endParaRPr lang="en-US" sz="1200" b="1" dirty="0">
              <a:solidFill>
                <a:schemeClr val="tx1"/>
              </a:solidFill>
              <a:effectLst/>
            </a:endParaRPr>
          </a:p>
          <a:p>
            <a:pPr marL="0" indent="0" algn="l">
              <a:buSzPct val="125000"/>
              <a:buNone/>
            </a:pPr>
            <a:r>
              <a:rPr lang="en-US" sz="1200" b="1" dirty="0">
                <a:solidFill>
                  <a:schemeClr val="tx1"/>
                </a:solidFill>
                <a:effectLst/>
              </a:rPr>
              <a:t>Question: What do verses 9 &amp; 10 tell us about the success of the gospel?</a:t>
            </a:r>
          </a:p>
          <a:p>
            <a:pPr>
              <a:buSzPct val="125000"/>
            </a:pPr>
            <a:r>
              <a:rPr lang="en-US" sz="1200" b="1" dirty="0">
                <a:solidFill>
                  <a:schemeClr val="tx1"/>
                </a:solidFill>
                <a:effectLst/>
              </a:rPr>
              <a:t>Answer: </a:t>
            </a:r>
            <a:r>
              <a:rPr lang="en-US" sz="1200" b="0" dirty="0">
                <a:solidFill>
                  <a:schemeClr val="tx1"/>
                </a:solidFill>
                <a:effectLst/>
              </a:rPr>
              <a:t>God is in control!  Ultimately, Christians win!  (cf. verse 8)</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14556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Gallio, the proconsul of Achaia, refused to get involved in the Jew’s disputes (12-17).</a:t>
            </a:r>
          </a:p>
          <a:p>
            <a:endParaRPr lang="en-US" sz="12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Can Christians expect protection by a secular government? (cf. 12-17)</a:t>
            </a:r>
          </a:p>
          <a:p>
            <a:pPr>
              <a:buSzPct val="125000"/>
            </a:pPr>
            <a:r>
              <a:rPr lang="en-US" sz="1200" b="1" dirty="0">
                <a:solidFill>
                  <a:schemeClr val="tx1"/>
                </a:solidFill>
                <a:effectLst/>
              </a:rPr>
              <a:t>Answer: </a:t>
            </a:r>
            <a:r>
              <a:rPr lang="en-US" sz="1200" dirty="0">
                <a:solidFill>
                  <a:schemeClr val="tx1"/>
                </a:solidFill>
                <a:effectLst/>
              </a:rPr>
              <a:t>Not usually.  Even changing in our nation.  Jesus suffered. Paul suffered.  The Jews in Thessalonica suffered.  The Christians in Revelation suffered. This was an exception, and Gallio thought Christianity was just a sect of the Jews.</a:t>
            </a:r>
            <a:endParaRPr lang="en-US" sz="1200" i="1" dirty="0">
              <a:solidFill>
                <a:schemeClr val="tx1"/>
              </a:solidFill>
              <a:effectLst/>
            </a:endParaRPr>
          </a:p>
          <a:p>
            <a:endParaRPr lang="en-US" sz="1300"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57994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Paul returned to Antioch, then went to Galatia and Phrygia to strengthen the Christians in those places (18-23).</a:t>
            </a:r>
          </a:p>
          <a:p>
            <a:endParaRPr lang="en-US" sz="1200" b="1"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What governed Paul’s decisions to come or go? (18-23)</a:t>
            </a:r>
          </a:p>
          <a:p>
            <a:pPr>
              <a:buSzPct val="125000"/>
            </a:pPr>
            <a:r>
              <a:rPr lang="en-US" sz="1200" b="1" dirty="0">
                <a:solidFill>
                  <a:schemeClr val="tx1"/>
                </a:solidFill>
                <a:effectLst/>
              </a:rPr>
              <a:t>Answer: </a:t>
            </a:r>
            <a:r>
              <a:rPr lang="en-US" sz="1200" dirty="0">
                <a:solidFill>
                  <a:schemeClr val="tx1"/>
                </a:solidFill>
                <a:effectLst/>
              </a:rPr>
              <a:t>A time crunch as he determined to be at Jerusalem to keep the feast there. (Note: not all manuscripts have this explanation.  Most obviously a need to sail before bad weather to get to the Passover.</a:t>
            </a:r>
            <a:endParaRPr lang="en-US" sz="1200" i="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67077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outerShdw blurRad="38100" dist="38100" dir="2700000" algn="tl">
                    <a:srgbClr val="000000">
                      <a:alpha val="43137"/>
                    </a:srgbClr>
                  </a:outerShdw>
                </a:effectLst>
              </a:rPr>
              <a:t>Aquila and Priscilla take Apollos (a bold proclaimer of scripture) aside to teach him about Jesus, and he becomes a bold and effective evangelist of the gospel of Christ (24-28).</a:t>
            </a:r>
          </a:p>
          <a:p>
            <a:endParaRPr lang="en-US" sz="1200" b="1" dirty="0">
              <a:solidFill>
                <a:schemeClr val="tx1"/>
              </a:solidFill>
            </a:endParaRPr>
          </a:p>
          <a:p>
            <a:pPr marL="171450" indent="-171450" algn="l">
              <a:buSzPct val="125000"/>
              <a:buFont typeface="Arial" panose="020B0604020202020204" pitchFamily="34" charset="0"/>
              <a:buChar char="•"/>
            </a:pPr>
            <a:r>
              <a:rPr lang="en-US" sz="1200" b="1" dirty="0">
                <a:solidFill>
                  <a:schemeClr val="tx1"/>
                </a:solidFill>
              </a:rPr>
              <a:t>Question: Was Apollos a false teacher? Why or why not? 24-28)</a:t>
            </a:r>
          </a:p>
          <a:p>
            <a:pPr>
              <a:buSzPct val="125000"/>
            </a:pPr>
            <a:r>
              <a:rPr lang="en-US" sz="1200" b="1" dirty="0">
                <a:solidFill>
                  <a:schemeClr val="tx1"/>
                </a:solidFill>
              </a:rPr>
              <a:t>Answer: </a:t>
            </a:r>
            <a:r>
              <a:rPr lang="en-US" sz="1200" b="0" dirty="0">
                <a:solidFill>
                  <a:schemeClr val="tx1"/>
                </a:solidFill>
              </a:rPr>
              <a:t>No. The gospel was in its infancy, and all truth was not yet delivered universally (Bible). He taught the truth as far as he knew it, and accepted new knowledge.</a:t>
            </a:r>
            <a:endParaRPr lang="en-US" sz="1200" b="0" i="1"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96468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Review of Chapter 18</a:t>
            </a:r>
          </a:p>
          <a:p>
            <a:pPr marL="171450" indent="-171450" algn="l">
              <a:buFont typeface="Arial" panose="020B0604020202020204" pitchFamily="34" charset="0"/>
              <a:buChar char="•"/>
            </a:pPr>
            <a:r>
              <a:rPr lang="en-US" sz="1200" b="1" dirty="0">
                <a:solidFill>
                  <a:schemeClr val="tx1"/>
                </a:solidFill>
                <a:effectLst/>
              </a:rPr>
              <a:t>While in Corinth, Paul worked as a tentmaker to support himself while preaching. He stayed in Corinth for 18 month.</a:t>
            </a:r>
          </a:p>
          <a:p>
            <a:pPr marL="171450" indent="-171450" algn="l">
              <a:buFont typeface="Arial" panose="020B0604020202020204" pitchFamily="34" charset="0"/>
              <a:buChar char="•"/>
            </a:pPr>
            <a:r>
              <a:rPr lang="en-US" sz="1200" b="1" dirty="0">
                <a:solidFill>
                  <a:schemeClr val="tx1"/>
                </a:solidFill>
                <a:effectLst/>
              </a:rPr>
              <a:t>Paul returned to places where he’d preached to strengthen the Christians there.</a:t>
            </a:r>
          </a:p>
          <a:p>
            <a:pPr marL="171450" indent="-171450" algn="l">
              <a:buFont typeface="Arial" panose="020B0604020202020204" pitchFamily="34" charset="0"/>
              <a:buChar char="•"/>
            </a:pPr>
            <a:r>
              <a:rPr lang="en-US" sz="1200" b="1" dirty="0">
                <a:solidFill>
                  <a:schemeClr val="tx1"/>
                </a:solidFill>
                <a:effectLst/>
              </a:rPr>
              <a:t>An eloquent preacher named Apollos was taught “more accurately” the gospel by Aquila and Priscilla.</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88610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effectLst/>
              </a:rPr>
              <a:t>In Ephesus Paul met a group who were baptized with John’s baptism. He taught them the gospel, and they were baptized in the name of Christ, then received spiritual gifts from the Holy Spirit (1-7).</a:t>
            </a:r>
          </a:p>
          <a:p>
            <a:pPr marL="0" indent="0">
              <a:buFont typeface="Arial" panose="020B0604020202020204" pitchFamily="34" charset="0"/>
              <a:buNone/>
            </a:pPr>
            <a:endParaRPr lang="en-US" sz="1200" b="1"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Ephesians 4:4, </a:t>
            </a:r>
            <a:r>
              <a:rPr lang="en-US" sz="1200" b="1" i="1" dirty="0">
                <a:solidFill>
                  <a:schemeClr val="tx1"/>
                </a:solidFill>
                <a:effectLst/>
              </a:rPr>
              <a:t>“one baptism.” </a:t>
            </a:r>
            <a:r>
              <a:rPr lang="en-US" sz="1200" b="1" dirty="0">
                <a:solidFill>
                  <a:schemeClr val="tx1"/>
                </a:solidFill>
                <a:effectLst/>
              </a:rPr>
              <a:t>Is the baptism that of John? Or </a:t>
            </a:r>
            <a:r>
              <a:rPr lang="en-US" sz="1200" b="1" i="1" dirty="0">
                <a:solidFill>
                  <a:schemeClr val="tx1"/>
                </a:solidFill>
                <a:effectLst/>
              </a:rPr>
              <a:t>“in the name of the Lord Jesus”</a:t>
            </a:r>
            <a:r>
              <a:rPr lang="en-US" sz="1200" b="1" dirty="0">
                <a:solidFill>
                  <a:schemeClr val="tx1"/>
                </a:solidFill>
                <a:effectLst/>
              </a:rPr>
              <a:t>? (5)</a:t>
            </a:r>
          </a:p>
          <a:p>
            <a:pPr algn="l">
              <a:buSzPct val="125000"/>
            </a:pPr>
            <a:r>
              <a:rPr lang="en-US" sz="1200" b="1" dirty="0">
                <a:solidFill>
                  <a:schemeClr val="tx1"/>
                </a:solidFill>
                <a:effectLst/>
              </a:rPr>
              <a:t>Answer: </a:t>
            </a:r>
            <a:r>
              <a:rPr lang="en-US" sz="1200" dirty="0">
                <a:solidFill>
                  <a:schemeClr val="tx1"/>
                </a:solidFill>
                <a:effectLst/>
              </a:rPr>
              <a:t>Baptism in Jesus’ name trumps and replaces.</a:t>
            </a:r>
          </a:p>
          <a:p>
            <a:pPr marL="171450" indent="-171450" algn="l">
              <a:buSzPct val="125000"/>
              <a:buFont typeface="Arial" panose="020B0604020202020204" pitchFamily="34" charset="0"/>
              <a:buChar char="•"/>
            </a:pPr>
            <a:endParaRPr lang="en-US" sz="1200" b="1"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When did the Holy Spirit come upon the disciples?</a:t>
            </a:r>
          </a:p>
          <a:p>
            <a:pPr>
              <a:buSzPct val="125000"/>
            </a:pPr>
            <a:r>
              <a:rPr lang="en-US" sz="1200" dirty="0">
                <a:solidFill>
                  <a:schemeClr val="tx1"/>
                </a:solidFill>
                <a:effectLst/>
              </a:rPr>
              <a:t>Answer: When the apostle Paul laid hands on them!</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49281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Paul preached boldly in the synagogue and later in the school of Tyrannus for two years in Ephesus, with great success (8-10).</a:t>
            </a:r>
          </a:p>
          <a:p>
            <a:endParaRPr lang="en-US" sz="12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How would Paul’s stay in Ephesus (10) impact the view held by some that it is not scriptural for a preacher to be “located” in a single place.</a:t>
            </a:r>
          </a:p>
          <a:p>
            <a:pPr>
              <a:buSzPct val="125000"/>
            </a:pPr>
            <a:r>
              <a:rPr lang="en-US" sz="1200" b="1" dirty="0">
                <a:solidFill>
                  <a:schemeClr val="tx1"/>
                </a:solidFill>
                <a:effectLst/>
              </a:rPr>
              <a:t>Answer: </a:t>
            </a:r>
            <a:r>
              <a:rPr lang="en-US" sz="1200" dirty="0">
                <a:solidFill>
                  <a:schemeClr val="tx1"/>
                </a:solidFill>
                <a:effectLst/>
              </a:rPr>
              <a:t>Refutes it.  Preachers are to evangelize, but also can be in one place to edify brethren, as Paul did here and in Corinth (for over 18 months).</a:t>
            </a:r>
            <a:endParaRPr lang="en-US" sz="1200" i="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16964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Paul had power to perform great miracles by Christ’s authority (11-12). Some Jewish exorcists sought to usurp Paul’s ability and were overpowered by an evil spirit (13-20).</a:t>
            </a:r>
          </a:p>
          <a:p>
            <a:endParaRPr lang="en-US" sz="12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What does the phrase </a:t>
            </a:r>
            <a:r>
              <a:rPr lang="en-US" sz="1200" b="1" i="1" dirty="0">
                <a:solidFill>
                  <a:schemeClr val="tx1"/>
                </a:solidFill>
                <a:effectLst/>
              </a:rPr>
              <a:t>“So the word of the Lord grew mightily and prevailed” </a:t>
            </a:r>
            <a:r>
              <a:rPr lang="en-US" sz="1200" b="1" dirty="0">
                <a:solidFill>
                  <a:schemeClr val="tx1"/>
                </a:solidFill>
                <a:effectLst/>
              </a:rPr>
              <a:t>mean? (20)</a:t>
            </a:r>
          </a:p>
          <a:p>
            <a:pPr>
              <a:buSzPct val="125000"/>
            </a:pPr>
            <a:r>
              <a:rPr lang="en-US" sz="1200" b="1" dirty="0">
                <a:solidFill>
                  <a:schemeClr val="tx1"/>
                </a:solidFill>
                <a:effectLst/>
              </a:rPr>
              <a:t>Answer: </a:t>
            </a:r>
            <a:r>
              <a:rPr lang="en-US" sz="1200" dirty="0">
                <a:solidFill>
                  <a:schemeClr val="tx1"/>
                </a:solidFill>
                <a:effectLst/>
              </a:rPr>
              <a:t>As the gospel was contrasted with the failures of the exorcists and magicians, Paul’s efforts (miracles and preaching) were recognized as genuine and better!</a:t>
            </a:r>
            <a:endParaRPr lang="en-US" sz="1200" i="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46018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A silversmith stirred up a confused mob who captured some of Paul’s companions. Fortunately, the city clerk was able to calm the crowd, and dismissed them, rescuing the disciples (21-41).</a:t>
            </a:r>
          </a:p>
          <a:p>
            <a:endParaRPr lang="en-US" sz="1200" b="1"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What is the phrase used by Luke to describe the disciples in verse 23? What is the significance of this term?</a:t>
            </a:r>
          </a:p>
          <a:p>
            <a:pPr>
              <a:buSzPct val="125000"/>
            </a:pPr>
            <a:r>
              <a:rPr lang="en-US" sz="1200" b="1" dirty="0">
                <a:solidFill>
                  <a:schemeClr val="tx1"/>
                </a:solidFill>
                <a:effectLst/>
              </a:rPr>
              <a:t>Answer: The Way</a:t>
            </a:r>
            <a:r>
              <a:rPr lang="en-US" sz="1200" b="0" i="1" dirty="0">
                <a:solidFill>
                  <a:schemeClr val="tx1"/>
                </a:solidFill>
                <a:effectLst/>
              </a:rPr>
              <a:t>: Jesus said, “I am the way, the truth, and the life. No one comes to the Father except through Me.” </a:t>
            </a:r>
            <a:r>
              <a:rPr lang="en-US" sz="1200" b="0" i="0" dirty="0">
                <a:solidFill>
                  <a:schemeClr val="tx1"/>
                </a:solidFill>
                <a:effectLst/>
              </a:rPr>
              <a:t>(John 14:6)</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67639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Review of Chapter 19</a:t>
            </a:r>
          </a:p>
          <a:p>
            <a:pPr marL="171450" indent="-171450" algn="l">
              <a:buFont typeface="Arial" panose="020B0604020202020204" pitchFamily="34" charset="0"/>
              <a:buChar char="•"/>
            </a:pPr>
            <a:r>
              <a:rPr lang="en-US" sz="1200" b="1" dirty="0">
                <a:solidFill>
                  <a:schemeClr val="bg1"/>
                </a:solidFill>
                <a:effectLst/>
              </a:rPr>
              <a:t>Paul spent more than two years in Ephesus preaching and converting souls to Christ. (“all who dwelt in Asia heard the word of the Lord Jesus”), (10).</a:t>
            </a:r>
          </a:p>
          <a:p>
            <a:pPr marL="171450" indent="-171450" algn="l">
              <a:buFont typeface="Arial" panose="020B0604020202020204" pitchFamily="34" charset="0"/>
              <a:buChar char="•"/>
            </a:pPr>
            <a:r>
              <a:rPr lang="en-US" sz="1200" b="1" dirty="0">
                <a:solidFill>
                  <a:schemeClr val="bg1"/>
                </a:solidFill>
                <a:effectLst/>
              </a:rPr>
              <a:t>The effectiveness of the gospel was evident, as even many pagans were converted. (“the word of the Lord grew mightily and prevailed”), (20).</a:t>
            </a:r>
          </a:p>
          <a:p>
            <a:pPr marL="171450" indent="-171450" algn="l">
              <a:buFont typeface="Arial" panose="020B0604020202020204" pitchFamily="34" charset="0"/>
              <a:buChar char="•"/>
            </a:pPr>
            <a:r>
              <a:rPr lang="en-US" sz="1200" b="1" dirty="0">
                <a:solidFill>
                  <a:schemeClr val="bg1"/>
                </a:solidFill>
                <a:effectLst/>
              </a:rPr>
              <a:t>Despite the effectiveness of Paul’s ministry, there was much opposition.</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67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(12-14 READ)</a:t>
            </a:r>
          </a:p>
          <a:p>
            <a:r>
              <a:rPr lang="en-US" b="1" i="0" dirty="0"/>
              <a:t>Q: Is there any place for selfish ness when practicing Benevolence?</a:t>
            </a:r>
          </a:p>
          <a:p>
            <a:r>
              <a:rPr lang="en-US" b="1" i="0" dirty="0"/>
              <a:t>A: </a:t>
            </a:r>
            <a:r>
              <a:rPr lang="en-US" b="0" i="0" dirty="0"/>
              <a:t>No. Whoever you offer benevolence to, you do so without expecting return. You do not snow favoritism when offering yourself.</a:t>
            </a:r>
          </a:p>
        </p:txBody>
      </p:sp>
      <p:sp>
        <p:nvSpPr>
          <p:cNvPr id="4" name="Slide Number Placeholder 3"/>
          <p:cNvSpPr>
            <a:spLocks noGrp="1"/>
          </p:cNvSpPr>
          <p:nvPr>
            <p:ph type="sldNum" sz="quarter" idx="5"/>
          </p:nvPr>
        </p:nvSpPr>
        <p:spPr/>
        <p:txBody>
          <a:bodyPr/>
          <a:lstStyle/>
          <a:p>
            <a:fld id="{87F97BCB-B00A-4E99-825C-5A638E674226}" type="slidenum">
              <a:rPr lang="en-US" smtClean="0"/>
              <a:t>107</a:t>
            </a:fld>
            <a:endParaRPr lang="en-US"/>
          </a:p>
        </p:txBody>
      </p:sp>
    </p:spTree>
    <p:extLst>
      <p:ext uri="{BB962C8B-B14F-4D97-AF65-F5344CB8AC3E}">
        <p14:creationId xmlns:p14="http://schemas.microsoft.com/office/powerpoint/2010/main" val="32096204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Paul preached boldly in the synagogue and later in the school of Tyrannus for two years in Ephesus, with great success (8-10).</a:t>
            </a:r>
          </a:p>
          <a:p>
            <a:endParaRPr lang="en-US" sz="12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How would Paul’s stay in Ephesus (10) impact the view held by some that it is not scriptural for a preacher to be “located” in a single place.</a:t>
            </a:r>
          </a:p>
          <a:p>
            <a:pPr>
              <a:buSzPct val="125000"/>
            </a:pPr>
            <a:r>
              <a:rPr lang="en-US" sz="1200" b="1" dirty="0">
                <a:solidFill>
                  <a:schemeClr val="tx1"/>
                </a:solidFill>
                <a:effectLst/>
              </a:rPr>
              <a:t>Answer: </a:t>
            </a:r>
            <a:r>
              <a:rPr lang="en-US" sz="1200" dirty="0">
                <a:solidFill>
                  <a:schemeClr val="tx1"/>
                </a:solidFill>
                <a:effectLst/>
              </a:rPr>
              <a:t>Refutes it.  Preachers are to evangelize, but also can be in one place to edify brethren, as Paul did here and in Corinth (for over 18 months).</a:t>
            </a:r>
            <a:endParaRPr lang="en-US" sz="1200" i="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269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07656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rgbClr val="93D8FF"/>
                </a:solidFill>
                <a:effectLst/>
              </a:rPr>
              <a:t>While in Troas, Paul met with the saints on the first day of the week (Sunday) for the Lord’s Supper (“break bread”) and preached to them. (7)</a:t>
            </a:r>
          </a:p>
          <a:p>
            <a:pPr lvl="0"/>
            <a:endParaRPr lang="en-US" sz="1200" b="1" dirty="0">
              <a:solidFill>
                <a:srgbClr val="93D8FF"/>
              </a:solidFill>
              <a:effectLst/>
            </a:endParaRPr>
          </a:p>
          <a:p>
            <a:endParaRPr lang="en-US" sz="1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is the significance of the first day of the week? Is there any indication in scripture that the Lord’s Supper was observed on any other day? (7)</a:t>
            </a:r>
          </a:p>
          <a:p>
            <a:pPr>
              <a:buSzPct val="125000"/>
            </a:pPr>
            <a:r>
              <a:rPr lang="en-US" sz="1200" b="1" dirty="0">
                <a:solidFill>
                  <a:srgbClr val="FFFF00"/>
                </a:solidFill>
                <a:effectLst/>
              </a:rPr>
              <a:t>Answer: </a:t>
            </a:r>
            <a:r>
              <a:rPr lang="en-US" sz="1200" dirty="0">
                <a:solidFill>
                  <a:srgbClr val="FFFF00"/>
                </a:solidFill>
                <a:effectLst/>
              </a:rPr>
              <a:t>No. This is the extent of the pattern.  The Lord’s day is a central part of Christian worship (cf. Matthew 2:1;     1 Corinthians 16:1-2; Revelation 1:10)</a:t>
            </a:r>
            <a:endParaRPr lang="en-US" sz="100" i="1" dirty="0">
              <a:solidFill>
                <a:srgbClr val="FFFF00"/>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77935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Before leaving for Jerusalem, Paul stopped in Miletus, and called for the elders of the church at Ephesus to speak to them (17).</a:t>
            </a:r>
          </a:p>
          <a:p>
            <a:endParaRPr lang="en-US" sz="100" dirty="0">
              <a:solidFill>
                <a:schemeClr val="tx1"/>
              </a:solidFill>
              <a:effectLst/>
            </a:endParaRPr>
          </a:p>
          <a:p>
            <a:pPr>
              <a:buSzPct val="125000"/>
            </a:pPr>
            <a:r>
              <a:rPr lang="en-US" sz="1200" i="1" dirty="0">
                <a:solidFill>
                  <a:schemeClr val="tx1"/>
                </a:solidFill>
                <a:effectLst/>
              </a:rPr>
              <a:t>“From Miletus he sent to Ephesus and called for the elders of the church” (17).</a:t>
            </a:r>
            <a:endParaRPr lang="en-US" sz="100" i="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77791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rPr>
              <a:t>Paul prophesied concerning his own imprisonment (23), and future apostates for which the elders needed to prepare (28-30).</a:t>
            </a:r>
          </a:p>
          <a:p>
            <a:endParaRPr lang="en-US" sz="1200" dirty="0">
              <a:solidFill>
                <a:srgbClr val="93D8FF"/>
              </a:solidFill>
              <a:effectLst>
                <a:outerShdw blurRad="38100" dist="38100" dir="2700000" algn="tl">
                  <a:srgbClr val="000000">
                    <a:alpha val="43137"/>
                  </a:srgbClr>
                </a:outerShdw>
              </a:effectLst>
            </a:endParaRPr>
          </a:p>
          <a:p>
            <a:endParaRPr lang="en-US" sz="100" dirty="0">
              <a:solidFill>
                <a:schemeClr val="bg1"/>
              </a:solidFill>
            </a:endParaRPr>
          </a:p>
          <a:p>
            <a:pPr marL="171450" indent="-171450" algn="l">
              <a:buSzPct val="125000"/>
              <a:buFont typeface="Arial" panose="020B0604020202020204" pitchFamily="34" charset="0"/>
              <a:buChar char="•"/>
            </a:pPr>
            <a:r>
              <a:rPr lang="en-US" sz="1200" b="1" dirty="0">
                <a:solidFill>
                  <a:schemeClr val="bg1"/>
                </a:solidFill>
              </a:rPr>
              <a:t>Question: Did Paul’s prediction of coming personal persecution come true? (22-24) Why was he still eager to go to Jerusalem regardless?</a:t>
            </a:r>
          </a:p>
          <a:p>
            <a:pPr algn="l">
              <a:buSzPct val="125000"/>
            </a:pPr>
            <a:r>
              <a:rPr lang="en-US" sz="1200" b="1" dirty="0">
                <a:solidFill>
                  <a:schemeClr val="bg1"/>
                </a:solidFill>
              </a:rPr>
              <a:t>Answer: </a:t>
            </a:r>
            <a:r>
              <a:rPr lang="en-US" sz="1200" dirty="0">
                <a:solidFill>
                  <a:srgbClr val="FFFF00"/>
                </a:solidFill>
              </a:rPr>
              <a:t>Yes, “so that I may finish my race with joy.”</a:t>
            </a:r>
            <a:endParaRPr lang="en-US" sz="1200" b="1" i="1" dirty="0">
              <a:solidFill>
                <a:srgbClr val="FFFF00"/>
              </a:solidFill>
            </a:endParaRPr>
          </a:p>
          <a:p>
            <a:r>
              <a:rPr lang="en-US" sz="100" dirty="0">
                <a:solidFill>
                  <a:schemeClr val="bg1"/>
                </a:solidFill>
              </a:rPr>
              <a:t>s</a:t>
            </a:r>
          </a:p>
          <a:p>
            <a:pPr marL="0" indent="0" algn="l">
              <a:buSzPct val="125000"/>
              <a:buNone/>
            </a:pPr>
            <a:endParaRPr lang="en-US" sz="1200" b="1" dirty="0">
              <a:solidFill>
                <a:schemeClr val="bg1"/>
              </a:solidFill>
            </a:endParaRPr>
          </a:p>
          <a:p>
            <a:pPr marL="171450" indent="-171450" algn="l">
              <a:buSzPct val="125000"/>
              <a:buFont typeface="Arial" panose="020B0604020202020204" pitchFamily="34" charset="0"/>
              <a:buChar char="•"/>
            </a:pPr>
            <a:r>
              <a:rPr lang="en-US" sz="1200" b="1" dirty="0">
                <a:solidFill>
                  <a:schemeClr val="bg1"/>
                </a:solidFill>
              </a:rPr>
              <a:t>Question: How does the Spirit make elders ? (28)</a:t>
            </a:r>
          </a:p>
          <a:p>
            <a:pPr>
              <a:buSzPct val="125000"/>
            </a:pPr>
            <a:r>
              <a:rPr lang="en-US" sz="1200" b="1" dirty="0">
                <a:solidFill>
                  <a:srgbClr val="FFFF00"/>
                </a:solidFill>
              </a:rPr>
              <a:t>Answer: </a:t>
            </a:r>
            <a:r>
              <a:rPr lang="en-US" sz="1200" dirty="0">
                <a:solidFill>
                  <a:srgbClr val="FFFF00"/>
                </a:solidFill>
              </a:rPr>
              <a:t>He identifies them through qualifications! (1 Timothy 3:1-7; Titus 1:5-9)</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23458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rPr>
              <a:t>Review of Chapter 20</a:t>
            </a:r>
          </a:p>
          <a:p>
            <a:pPr marL="171450" indent="-171450" algn="l">
              <a:buFont typeface="Arial" panose="020B0604020202020204" pitchFamily="34" charset="0"/>
              <a:buChar char="•"/>
            </a:pPr>
            <a:r>
              <a:rPr lang="en-US" sz="1200" b="1" dirty="0">
                <a:solidFill>
                  <a:schemeClr val="bg1"/>
                </a:solidFill>
              </a:rPr>
              <a:t>After leaving Ephesus, Paul and his group traveled through Macedonia, and to Troas where he stayed a week, and worshiped with the disciples on Sunday.</a:t>
            </a:r>
          </a:p>
          <a:p>
            <a:pPr marL="171450" indent="-171450" algn="l">
              <a:buFont typeface="Arial" panose="020B0604020202020204" pitchFamily="34" charset="0"/>
              <a:buChar char="•"/>
            </a:pPr>
            <a:r>
              <a:rPr lang="en-US" sz="1200" b="1" dirty="0">
                <a:solidFill>
                  <a:schemeClr val="bg1"/>
                </a:solidFill>
              </a:rPr>
              <a:t>Paul determined to get to Jerusalem by the Day of Pentecost. He modified his plans, going next to Miletus, where he sent for the Ephesians elders.</a:t>
            </a:r>
          </a:p>
          <a:p>
            <a:pPr marL="171450" indent="-171450" algn="l">
              <a:buFont typeface="Arial" panose="020B0604020202020204" pitchFamily="34" charset="0"/>
              <a:buChar char="•"/>
            </a:pPr>
            <a:r>
              <a:rPr lang="en-US" sz="1200" b="1" dirty="0">
                <a:solidFill>
                  <a:schemeClr val="bg1"/>
                </a:solidFill>
              </a:rPr>
              <a:t>Paul gives his final instructions to the elders from Ephesus, warning them about false teachers, and exhorting them to carefully guide the church.</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32187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rPr>
              <a:t>After traveling by ship to </a:t>
            </a:r>
            <a:r>
              <a:rPr lang="en-US" sz="1200" b="1" dirty="0" err="1">
                <a:solidFill>
                  <a:srgbClr val="93D8FF"/>
                </a:solidFill>
                <a:effectLst>
                  <a:outerShdw blurRad="38100" dist="38100" dir="2700000" algn="tl">
                    <a:srgbClr val="000000">
                      <a:alpha val="43137"/>
                    </a:srgbClr>
                  </a:outerShdw>
                </a:effectLst>
              </a:rPr>
              <a:t>Tyre</a:t>
            </a:r>
            <a:r>
              <a:rPr lang="en-US" sz="1200" b="1" dirty="0">
                <a:solidFill>
                  <a:srgbClr val="93D8FF"/>
                </a:solidFill>
                <a:effectLst>
                  <a:outerShdw blurRad="38100" dist="38100" dir="2700000" algn="tl">
                    <a:srgbClr val="000000">
                      <a:alpha val="43137"/>
                    </a:srgbClr>
                  </a:outerShdw>
                </a:effectLst>
              </a:rPr>
              <a:t> (Syria), Paul met with the disciples there. They warned him not to go to Jerusalem (1-6).</a:t>
            </a:r>
          </a:p>
          <a:p>
            <a:endParaRPr lang="en-US" sz="100" dirty="0">
              <a:solidFill>
                <a:schemeClr val="bg1"/>
              </a:solidFill>
            </a:endParaRPr>
          </a:p>
          <a:p>
            <a:pPr marL="171450" indent="-171450">
              <a:buSzPct val="125000"/>
              <a:buFont typeface="Arial" panose="020B0604020202020204" pitchFamily="34" charset="0"/>
              <a:buChar char="•"/>
            </a:pPr>
            <a:r>
              <a:rPr lang="en-US" sz="1200" b="1" dirty="0">
                <a:solidFill>
                  <a:srgbClr val="FFFF00"/>
                </a:solidFill>
              </a:rPr>
              <a:t>Paul’s itinerary took him Cos, Rhodes, </a:t>
            </a:r>
            <a:r>
              <a:rPr lang="en-US" sz="1200" b="1" dirty="0" err="1">
                <a:solidFill>
                  <a:srgbClr val="FFFF00"/>
                </a:solidFill>
              </a:rPr>
              <a:t>Patara</a:t>
            </a:r>
            <a:r>
              <a:rPr lang="en-US" sz="1200" b="1" dirty="0">
                <a:solidFill>
                  <a:srgbClr val="FFFF00"/>
                </a:solidFill>
              </a:rPr>
              <a:t>, and </a:t>
            </a:r>
            <a:r>
              <a:rPr lang="en-US" sz="1200" b="1" dirty="0" err="1">
                <a:solidFill>
                  <a:srgbClr val="FFFF00"/>
                </a:solidFill>
              </a:rPr>
              <a:t>Tyre</a:t>
            </a:r>
            <a:r>
              <a:rPr lang="en-US" sz="1200" b="1" dirty="0">
                <a:solidFill>
                  <a:srgbClr val="FFFF00"/>
                </a:solidFill>
              </a:rPr>
              <a:t>, where the ship was bound.</a:t>
            </a:r>
          </a:p>
          <a:p>
            <a:pPr marL="171450" indent="-171450">
              <a:buSzPct val="125000"/>
              <a:buFont typeface="Arial" panose="020B0604020202020204" pitchFamily="34" charset="0"/>
              <a:buChar char="•"/>
            </a:pPr>
            <a:r>
              <a:rPr lang="en-US" sz="1200" b="1" dirty="0">
                <a:solidFill>
                  <a:srgbClr val="FFFF00"/>
                </a:solidFill>
              </a:rPr>
              <a:t>Disciples in </a:t>
            </a:r>
            <a:r>
              <a:rPr lang="en-US" sz="1200" b="1" dirty="0" err="1">
                <a:solidFill>
                  <a:srgbClr val="FFFF00"/>
                </a:solidFill>
              </a:rPr>
              <a:t>Tyre</a:t>
            </a:r>
            <a:r>
              <a:rPr lang="en-US" sz="1200" b="1" dirty="0">
                <a:solidFill>
                  <a:srgbClr val="FFFF00"/>
                </a:solidFill>
              </a:rPr>
              <a:t> </a:t>
            </a:r>
            <a:r>
              <a:rPr lang="en-US" sz="1200" b="1" i="1" dirty="0">
                <a:solidFill>
                  <a:srgbClr val="FFFF00"/>
                </a:solidFill>
              </a:rPr>
              <a:t>“told Paul through the Spirit” </a:t>
            </a:r>
            <a:r>
              <a:rPr lang="en-US" sz="1200" b="1" dirty="0">
                <a:solidFill>
                  <a:srgbClr val="FFFF00"/>
                </a:solidFill>
              </a:rPr>
              <a:t>not to go to Jerusalem.</a:t>
            </a:r>
          </a:p>
          <a:p>
            <a:pPr marL="171450" indent="-171450">
              <a:buSzPct val="125000"/>
              <a:buFont typeface="Arial" panose="020B0604020202020204" pitchFamily="34" charset="0"/>
              <a:buChar char="•"/>
            </a:pPr>
            <a:r>
              <a:rPr lang="en-US" sz="1200" b="1" dirty="0">
                <a:solidFill>
                  <a:srgbClr val="FFFF00"/>
                </a:solidFill>
              </a:rPr>
              <a:t>After seven days they rejoined the ship.</a:t>
            </a:r>
            <a:endParaRPr lang="en-US" sz="100" b="1"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94052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The message not to go to Jerusalem continued in Caesarea from the disciples. Paul responded he was willing to suffer &amp; die at Jerusalem for the Lord. (7-14)</a:t>
            </a:r>
          </a:p>
          <a:p>
            <a:endParaRPr lang="en-US" sz="1200" b="1" dirty="0">
              <a:solidFill>
                <a:schemeClr val="tx1"/>
              </a:solidFill>
              <a:effectLst/>
            </a:endParaRPr>
          </a:p>
          <a:p>
            <a:endParaRPr lang="en-US" sz="1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Why did so many disciples tell Paul not to go to Jerusalem? (4,11-12)</a:t>
            </a:r>
          </a:p>
          <a:p>
            <a:pPr>
              <a:buSzPct val="125000"/>
            </a:pPr>
            <a:r>
              <a:rPr lang="en-US" sz="1200" b="1" dirty="0">
                <a:solidFill>
                  <a:schemeClr val="tx1"/>
                </a:solidFill>
                <a:effectLst/>
              </a:rPr>
              <a:t>Answer: </a:t>
            </a:r>
            <a:r>
              <a:rPr lang="en-US" sz="1200" dirty="0">
                <a:solidFill>
                  <a:schemeClr val="tx1"/>
                </a:solidFill>
                <a:effectLst/>
              </a:rPr>
              <a:t>Concern as they were warned by the Holy Spirit</a:t>
            </a:r>
          </a:p>
          <a:p>
            <a:pPr>
              <a:buSzPct val="125000"/>
            </a:pPr>
            <a:endParaRPr lang="en-US" sz="1200" b="1" i="1" dirty="0">
              <a:solidFill>
                <a:schemeClr val="tx1"/>
              </a:solidFill>
              <a:effectLst/>
            </a:endParaRPr>
          </a:p>
          <a:p>
            <a:r>
              <a:rPr lang="en-US" sz="100" dirty="0">
                <a:solidFill>
                  <a:schemeClr val="tx1"/>
                </a:solidFill>
                <a:effectLst/>
              </a:rPr>
              <a:t>s</a:t>
            </a:r>
          </a:p>
          <a:p>
            <a:pPr marL="171450" indent="-171450" algn="l">
              <a:buSzPct val="125000"/>
              <a:buFont typeface="Arial" panose="020B0604020202020204" pitchFamily="34" charset="0"/>
              <a:buChar char="•"/>
            </a:pPr>
            <a:r>
              <a:rPr lang="en-US" sz="1200" b="1" dirty="0">
                <a:solidFill>
                  <a:schemeClr val="tx1"/>
                </a:solidFill>
                <a:effectLst/>
              </a:rPr>
              <a:t>Question: Was Paul disobeying the Holy Spirit when he determined to go to Jerusalem? (13-14)</a:t>
            </a:r>
          </a:p>
          <a:p>
            <a:pPr>
              <a:buSzPct val="125000"/>
            </a:pPr>
            <a:r>
              <a:rPr lang="en-US" sz="1200" b="1" dirty="0">
                <a:solidFill>
                  <a:schemeClr val="tx1"/>
                </a:solidFill>
                <a:effectLst/>
              </a:rPr>
              <a:t>Answer: </a:t>
            </a:r>
            <a:r>
              <a:rPr lang="en-US" sz="1200" dirty="0">
                <a:solidFill>
                  <a:schemeClr val="tx1"/>
                </a:solidFill>
                <a:effectLst/>
              </a:rPr>
              <a:t>The message seemed to be a warning, not a command. (see esp. 11, 14; 16:6-8; 20:22-24)</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63029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chemeClr val="tx1"/>
                </a:solidFill>
                <a:effectLst/>
              </a:rPr>
              <a:t>When in Jerusalem the elders of the church counseled Paul to purify himself and pay the expenses of four men who had taken a vow, to show the Jews that he walked “orderly” and kept “the law” (15-25).</a:t>
            </a:r>
          </a:p>
          <a:p>
            <a:endParaRPr lang="en-US" sz="12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Why was it important to show the Jews that Paul continued to keep the law of Moses? (17-24)</a:t>
            </a:r>
          </a:p>
          <a:p>
            <a:pPr>
              <a:buSzPct val="125000"/>
            </a:pPr>
            <a:r>
              <a:rPr lang="en-US" sz="1200" b="1" dirty="0">
                <a:solidFill>
                  <a:schemeClr val="tx1"/>
                </a:solidFill>
                <a:effectLst/>
              </a:rPr>
              <a:t>Answer: </a:t>
            </a:r>
            <a:r>
              <a:rPr lang="en-US" sz="1200" dirty="0">
                <a:solidFill>
                  <a:schemeClr val="tx1"/>
                </a:solidFill>
                <a:effectLst/>
              </a:rPr>
              <a:t>He was not antagonistic to Moses and the Law (cf. (1 Corinthians 9:19-23). The problem was thinking that salvation was in the law. Not in observing national customs and practices.</a:t>
            </a:r>
            <a:endParaRPr lang="en-US" sz="1200" i="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48615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rgbClr val="93D8FF"/>
                </a:solidFill>
                <a:effectLst>
                  <a:outerShdw blurRad="38100" dist="38100" dir="2700000" algn="tl">
                    <a:srgbClr val="000000">
                      <a:alpha val="43137"/>
                    </a:srgbClr>
                  </a:outerShdw>
                </a:effectLst>
              </a:rPr>
              <a:t>Some Jews (unbelievers) saw him in the temple, and falsely accused him of bringing in Gentiles, desecrating the temple, he was seized by a mob (26-36).</a:t>
            </a:r>
          </a:p>
          <a:p>
            <a:pPr lvl="0"/>
            <a:endParaRPr lang="en-US" sz="1200" b="1" dirty="0">
              <a:solidFill>
                <a:srgbClr val="93D8FF"/>
              </a:solidFill>
              <a:effectLst>
                <a:outerShdw blurRad="38100" dist="38100" dir="2700000" algn="tl">
                  <a:srgbClr val="000000">
                    <a:alpha val="43137"/>
                  </a:srgbClr>
                </a:outerShdw>
              </a:effectLst>
            </a:endParaRPr>
          </a:p>
          <a:p>
            <a:pPr marL="171450" indent="-171450" algn="l">
              <a:buSzPct val="125000"/>
              <a:buFont typeface="Arial" panose="020B0604020202020204" pitchFamily="34" charset="0"/>
              <a:buChar char="•"/>
            </a:pPr>
            <a:r>
              <a:rPr lang="en-US" sz="1200" b="1" dirty="0">
                <a:solidFill>
                  <a:schemeClr val="bg1"/>
                </a:solidFill>
              </a:rPr>
              <a:t>Question: What was the initial charge made against Paul that incited the mob to seize him and drag him out of the temple? (27-30)</a:t>
            </a:r>
          </a:p>
          <a:p>
            <a:pPr>
              <a:buSzPct val="125000"/>
            </a:pPr>
            <a:r>
              <a:rPr lang="en-US" sz="1200" b="1" dirty="0">
                <a:solidFill>
                  <a:srgbClr val="FFFF00"/>
                </a:solidFill>
              </a:rPr>
              <a:t>Answer: </a:t>
            </a:r>
            <a:r>
              <a:rPr lang="en-US" sz="1200" dirty="0">
                <a:solidFill>
                  <a:srgbClr val="FFFF00"/>
                </a:solidFill>
              </a:rPr>
              <a:t>He brought Greeks (</a:t>
            </a:r>
            <a:r>
              <a:rPr lang="en-US" sz="1200" dirty="0" err="1">
                <a:solidFill>
                  <a:srgbClr val="FFFF00"/>
                </a:solidFill>
              </a:rPr>
              <a:t>Trophimus</a:t>
            </a:r>
            <a:r>
              <a:rPr lang="en-US" sz="1200" dirty="0">
                <a:solidFill>
                  <a:srgbClr val="FFFF00"/>
                </a:solidFill>
              </a:rPr>
              <a:t>) into the temple and desecrated it. This was a serious defilement of the temple for the Jews.</a:t>
            </a:r>
            <a:endParaRPr lang="en-US" sz="100" i="1"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31775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rPr>
              <a:t>Paul was rescued by Roman soldiers and allowed to address the gathered mobs (37-40).</a:t>
            </a:r>
          </a:p>
          <a:p>
            <a:endParaRPr lang="en-US" sz="100" b="1" dirty="0">
              <a:solidFill>
                <a:schemeClr val="bg1"/>
              </a:solidFill>
            </a:endParaRPr>
          </a:p>
          <a:p>
            <a:pPr marL="171450" indent="-171450">
              <a:buSzPct val="125000"/>
              <a:buFont typeface="Arial" panose="020B0604020202020204" pitchFamily="34" charset="0"/>
              <a:buChar char="•"/>
            </a:pPr>
            <a:r>
              <a:rPr lang="en-US" sz="1200" b="1" dirty="0">
                <a:solidFill>
                  <a:srgbClr val="FFFF00"/>
                </a:solidFill>
              </a:rPr>
              <a:t>Note that Paul would have been killed except for the Romans.</a:t>
            </a:r>
          </a:p>
          <a:p>
            <a:pPr marL="171450" indent="-171450">
              <a:buSzPct val="125000"/>
              <a:buFont typeface="Arial" panose="020B0604020202020204" pitchFamily="34" charset="0"/>
              <a:buChar char="•"/>
            </a:pPr>
            <a:r>
              <a:rPr lang="en-US" sz="1200" b="1" dirty="0">
                <a:solidFill>
                  <a:srgbClr val="FFFF00"/>
                </a:solidFill>
              </a:rPr>
              <a:t>Paul identified himself as a Jew and asked for permission to speak to the mob.</a:t>
            </a:r>
          </a:p>
          <a:p>
            <a:pPr marL="171450" indent="-171450">
              <a:buSzPct val="125000"/>
              <a:buFont typeface="Arial" panose="020B0604020202020204" pitchFamily="34" charset="0"/>
              <a:buChar char="•"/>
            </a:pPr>
            <a:r>
              <a:rPr lang="en-US" sz="1200" b="1" dirty="0">
                <a:solidFill>
                  <a:srgbClr val="FFFF00"/>
                </a:solidFill>
              </a:rPr>
              <a:t>Permission was granted for him to defend himself before the mob. (cf. chapter 22).</a:t>
            </a:r>
            <a:endParaRPr lang="en-US" sz="100" b="1"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994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(15-24 READ)</a:t>
            </a:r>
          </a:p>
          <a:p>
            <a:pPr marL="181240" indent="-181240">
              <a:buFont typeface="Arial" panose="020B0604020202020204" pitchFamily="34" charset="0"/>
              <a:buChar char="•"/>
            </a:pPr>
            <a:r>
              <a:rPr lang="en-US" b="1" i="0" dirty="0"/>
              <a:t>Position (Jew) irrelevant to gaining an invitation to the feast</a:t>
            </a:r>
          </a:p>
          <a:p>
            <a:pPr marL="181240" indent="-181240">
              <a:buFont typeface="Arial" panose="020B0604020202020204" pitchFamily="34" charset="0"/>
              <a:buChar char="•"/>
            </a:pPr>
            <a:r>
              <a:rPr lang="en-US" b="1" i="0" dirty="0"/>
              <a:t>What is required is complete dedication/willingness.</a:t>
            </a:r>
          </a:p>
          <a:p>
            <a:r>
              <a:rPr lang="en-US" b="1" i="0" dirty="0"/>
              <a:t>Q: How does God feel about “excuses” that are basically effort to avoid what is important and required by </a:t>
            </a:r>
            <a:r>
              <a:rPr lang="en-US" b="0" i="0" dirty="0"/>
              <a:t>Him? (15-24)</a:t>
            </a:r>
          </a:p>
          <a:p>
            <a:r>
              <a:rPr lang="en-US" b="1" i="0" dirty="0"/>
              <a:t>A: </a:t>
            </a:r>
            <a:r>
              <a:rPr lang="en-US" b="0" i="0" dirty="0"/>
              <a:t>No excuse is acceptable. The invitation of God must come first. (cf. vs. 26)</a:t>
            </a:r>
          </a:p>
        </p:txBody>
      </p:sp>
      <p:sp>
        <p:nvSpPr>
          <p:cNvPr id="4" name="Slide Number Placeholder 3"/>
          <p:cNvSpPr>
            <a:spLocks noGrp="1"/>
          </p:cNvSpPr>
          <p:nvPr>
            <p:ph type="sldNum" sz="quarter" idx="5"/>
          </p:nvPr>
        </p:nvSpPr>
        <p:spPr/>
        <p:txBody>
          <a:bodyPr/>
          <a:lstStyle/>
          <a:p>
            <a:fld id="{87F97BCB-B00A-4E99-825C-5A638E674226}" type="slidenum">
              <a:rPr lang="en-US" smtClean="0"/>
              <a:t>108</a:t>
            </a:fld>
            <a:endParaRPr lang="en-US"/>
          </a:p>
        </p:txBody>
      </p:sp>
    </p:spTree>
    <p:extLst>
      <p:ext uri="{BB962C8B-B14F-4D97-AF65-F5344CB8AC3E}">
        <p14:creationId xmlns:p14="http://schemas.microsoft.com/office/powerpoint/2010/main" val="151398227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Review of Chapter 21</a:t>
            </a:r>
          </a:p>
          <a:p>
            <a:pPr marL="171450" indent="-171450" algn="l">
              <a:buFont typeface="Arial" panose="020B0604020202020204" pitchFamily="34" charset="0"/>
              <a:buChar char="•"/>
            </a:pPr>
            <a:r>
              <a:rPr lang="en-US" sz="1200" b="1" dirty="0">
                <a:solidFill>
                  <a:schemeClr val="tx1"/>
                </a:solidFill>
                <a:effectLst/>
              </a:rPr>
              <a:t>Despite repeated warnings from prophecy, Paul determined to continue his journey to Jerusalem, willing to be “bound, but also to die” for Jesus.</a:t>
            </a:r>
          </a:p>
          <a:p>
            <a:pPr marL="171450" indent="-171450" algn="l">
              <a:buFont typeface="Arial" panose="020B0604020202020204" pitchFamily="34" charset="0"/>
              <a:buChar char="•"/>
            </a:pPr>
            <a:r>
              <a:rPr lang="en-US" sz="1200" b="1" dirty="0">
                <a:solidFill>
                  <a:schemeClr val="tx1"/>
                </a:solidFill>
                <a:effectLst/>
              </a:rPr>
              <a:t>When he came to Jerusalem, Paul followed the advice of the brethren there to go to the temple and show his enemies that he had not forsaken the law.</a:t>
            </a:r>
          </a:p>
          <a:p>
            <a:pPr marL="171450" indent="-171450" algn="l">
              <a:buFont typeface="Arial" panose="020B0604020202020204" pitchFamily="34" charset="0"/>
              <a:buChar char="•"/>
            </a:pPr>
            <a:r>
              <a:rPr lang="en-US" sz="1200" b="1" dirty="0">
                <a:solidFill>
                  <a:schemeClr val="tx1"/>
                </a:solidFill>
                <a:effectLst/>
              </a:rPr>
              <a:t>A false accusation that Paul had brought a Gentile to the temple enraged a mob, and necessitated the authorities intervene. Paul requested permission to speak to the mob.</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84361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In his address, Paul identified himself, and gave his history as a persecutor of Christians (1-5).</a:t>
            </a:r>
          </a:p>
          <a:p>
            <a:endParaRPr lang="en-US" sz="100" b="1" dirty="0">
              <a:solidFill>
                <a:schemeClr val="tx1"/>
              </a:solidFill>
              <a:effectLst/>
            </a:endParaRPr>
          </a:p>
          <a:p>
            <a:pPr marL="171450" indent="-171450">
              <a:buSzPct val="125000"/>
              <a:buFont typeface="Arial" panose="020B0604020202020204" pitchFamily="34" charset="0"/>
              <a:buChar char="•"/>
            </a:pPr>
            <a:r>
              <a:rPr lang="en-US" sz="1200" b="1" dirty="0">
                <a:solidFill>
                  <a:schemeClr val="tx1"/>
                </a:solidFill>
                <a:effectLst/>
              </a:rPr>
              <a:t>Paul describes his address as a defense.  He was making the arguments that he was not guilty of the accusations made against him.</a:t>
            </a:r>
          </a:p>
          <a:p>
            <a:pPr marL="171450" indent="-171450">
              <a:buSzPct val="125000"/>
              <a:buFont typeface="Arial" panose="020B0604020202020204" pitchFamily="34" charset="0"/>
              <a:buChar char="•"/>
            </a:pPr>
            <a:r>
              <a:rPr lang="en-US" sz="1200" b="1" dirty="0">
                <a:solidFill>
                  <a:schemeClr val="tx1"/>
                </a:solidFill>
                <a:effectLst/>
              </a:rPr>
              <a:t>He honestly recounts his history prior to his conversion – as a persecutor of Christians. (What makes him a preeminent witness)</a:t>
            </a:r>
            <a:endParaRPr lang="en-US" sz="100" b="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42128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Paul then recounted his experience on the road to Damascus where the risen Jesus appeared to him and identified himself. (6-11)</a:t>
            </a:r>
          </a:p>
          <a:p>
            <a:endParaRPr lang="en-US" sz="12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How would you characterize the tone of Paul’s speech as he addressed the mob? (example vs 21)</a:t>
            </a:r>
          </a:p>
          <a:p>
            <a:pPr>
              <a:buSzPct val="125000"/>
            </a:pPr>
            <a:r>
              <a:rPr lang="en-US" sz="1200" b="1" dirty="0">
                <a:solidFill>
                  <a:schemeClr val="tx1"/>
                </a:solidFill>
                <a:effectLst/>
              </a:rPr>
              <a:t>Answer: </a:t>
            </a:r>
            <a:r>
              <a:rPr lang="en-US" sz="1200" dirty="0">
                <a:solidFill>
                  <a:schemeClr val="tx1"/>
                </a:solidFill>
                <a:effectLst/>
              </a:rPr>
              <a:t>Not apologetic.  Not designed to mollify the mob.</a:t>
            </a:r>
            <a:endParaRPr lang="en-US" sz="1200" b="1" i="1" dirty="0">
              <a:solidFill>
                <a:schemeClr val="tx1"/>
              </a:solidFill>
              <a:effectLst/>
            </a:endParaRPr>
          </a:p>
          <a:p>
            <a:pPr marL="171450" indent="-171450" algn="l">
              <a:buSzPct val="125000"/>
              <a:buFont typeface="Arial" panose="020B0604020202020204" pitchFamily="34" charset="0"/>
              <a:buChar char="•"/>
            </a:pPr>
            <a:endParaRPr lang="en-US" sz="1200" b="1"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Does Paul’s testimony reveal he was converted on the road to Damascus, or in the city? (10-11, 22)</a:t>
            </a:r>
          </a:p>
          <a:p>
            <a:pPr>
              <a:buSzPct val="125000"/>
            </a:pPr>
            <a:r>
              <a:rPr lang="en-US" sz="1200" b="1" dirty="0">
                <a:solidFill>
                  <a:schemeClr val="tx1"/>
                </a:solidFill>
                <a:effectLst/>
              </a:rPr>
              <a:t>Answer: </a:t>
            </a:r>
            <a:r>
              <a:rPr lang="en-US" sz="1200" dirty="0">
                <a:solidFill>
                  <a:schemeClr val="tx1"/>
                </a:solidFill>
                <a:effectLst/>
              </a:rPr>
              <a:t>In the city. After the road, still had to be baptized!</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60175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chemeClr val="tx1"/>
                </a:solidFill>
                <a:effectLst/>
              </a:rPr>
              <a:t>Paul explains his conversation with Ananias, which led to his conversion, and his work as an apostle, at Jesus’ charge (12-21).</a:t>
            </a:r>
          </a:p>
          <a:p>
            <a:endParaRPr lang="en-US" sz="1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(#4) What was Paul’s special mission as an apostle? (21)</a:t>
            </a:r>
          </a:p>
          <a:p>
            <a:pPr>
              <a:buSzPct val="125000"/>
            </a:pPr>
            <a:r>
              <a:rPr lang="en-US" sz="1200" b="1" dirty="0">
                <a:solidFill>
                  <a:schemeClr val="tx1"/>
                </a:solidFill>
                <a:effectLst/>
              </a:rPr>
              <a:t>Answer: </a:t>
            </a:r>
            <a:r>
              <a:rPr lang="en-US" sz="1200" dirty="0">
                <a:solidFill>
                  <a:schemeClr val="tx1"/>
                </a:solidFill>
                <a:effectLst/>
              </a:rPr>
              <a:t>He was to minister especially to the Gentiles.</a:t>
            </a:r>
            <a:endParaRPr lang="en-US" sz="100" i="1"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07953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effectLst/>
              </a:rPr>
              <a:t>When Paul’s words enraged the mob, the centurion holding him determined to scourge him, until Paul revealed himself to be a Roman citizen. (22-30)</a:t>
            </a:r>
          </a:p>
          <a:p>
            <a:endParaRPr lang="en-US" sz="12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(#3) What does Ananias reveal concerning at what point a man’s sins are washed away? (22)</a:t>
            </a:r>
          </a:p>
          <a:p>
            <a:pPr>
              <a:buSzPct val="125000"/>
            </a:pPr>
            <a:r>
              <a:rPr lang="en-US" sz="1200" b="1" dirty="0">
                <a:solidFill>
                  <a:schemeClr val="tx1"/>
                </a:solidFill>
                <a:effectLst/>
              </a:rPr>
              <a:t>Answer: </a:t>
            </a:r>
            <a:r>
              <a:rPr lang="en-US" sz="1200" dirty="0">
                <a:solidFill>
                  <a:schemeClr val="tx1"/>
                </a:solidFill>
                <a:effectLst/>
              </a:rPr>
              <a:t>They are washed away when one is baptized.</a:t>
            </a:r>
            <a:endParaRPr lang="en-US" sz="1200" b="1" i="1" dirty="0">
              <a:solidFill>
                <a:schemeClr val="tx1"/>
              </a:solidFill>
              <a:effectLst/>
            </a:endParaRPr>
          </a:p>
          <a:p>
            <a:endParaRPr lang="en-US" sz="1200"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What is the significance of Paul’s Roman citizenship (25-30)</a:t>
            </a:r>
          </a:p>
          <a:p>
            <a:pPr>
              <a:buSzPct val="125000"/>
            </a:pPr>
            <a:r>
              <a:rPr lang="en-US" sz="1200" b="1" dirty="0">
                <a:solidFill>
                  <a:schemeClr val="tx1"/>
                </a:solidFill>
                <a:effectLst/>
              </a:rPr>
              <a:t>Answer: </a:t>
            </a:r>
            <a:r>
              <a:rPr lang="en-US" sz="1200" dirty="0">
                <a:solidFill>
                  <a:schemeClr val="tx1"/>
                </a:solidFill>
                <a:effectLst/>
              </a:rPr>
              <a:t>No punishment until after being tried.</a:t>
            </a: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54425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rPr>
              <a:t>Review of Chapter 22</a:t>
            </a:r>
          </a:p>
          <a:p>
            <a:pPr marL="171450" indent="-171450" algn="l">
              <a:buFont typeface="Arial" panose="020B0604020202020204" pitchFamily="34" charset="0"/>
              <a:buChar char="•"/>
            </a:pPr>
            <a:r>
              <a:rPr lang="en-US" sz="1200" b="1" dirty="0">
                <a:solidFill>
                  <a:schemeClr val="bg1"/>
                </a:solidFill>
              </a:rPr>
              <a:t>Paul addressed a mob of Jews from the steps of the Roman barracks, defending his actions against false accusations (1-21).</a:t>
            </a:r>
          </a:p>
          <a:p>
            <a:pPr marL="171450" indent="-171450" algn="l">
              <a:buFont typeface="Arial" panose="020B0604020202020204" pitchFamily="34" charset="0"/>
              <a:buChar char="•"/>
            </a:pPr>
            <a:r>
              <a:rPr lang="en-US" sz="1200" b="1" dirty="0">
                <a:solidFill>
                  <a:schemeClr val="bg1"/>
                </a:solidFill>
              </a:rPr>
              <a:t>The Jews persisted in their desire for his execution,  leading the Roman commander to have Paul scourged  (22-24).</a:t>
            </a:r>
          </a:p>
          <a:p>
            <a:pPr marL="171450" indent="-171450" algn="l">
              <a:buFont typeface="Arial" panose="020B0604020202020204" pitchFamily="34" charset="0"/>
              <a:buChar char="•"/>
            </a:pPr>
            <a:r>
              <a:rPr lang="en-US" sz="1200" b="1" dirty="0">
                <a:solidFill>
                  <a:schemeClr val="bg1"/>
                </a:solidFill>
              </a:rPr>
              <a:t>Paul revealed himself to be a Roman citizen, halting all until the next day (25-30).</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27794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rgbClr val="93D8FF"/>
                </a:solidFill>
                <a:effectLst/>
              </a:rPr>
              <a:t>Paul is taken to the Sanhedrin, to defend himself again, and is struck by the high priest (1-5).</a:t>
            </a:r>
          </a:p>
          <a:p>
            <a:pPr lvl="0"/>
            <a:endParaRPr lang="en-US" sz="1200" b="1" dirty="0">
              <a:solidFill>
                <a:srgbClr val="93D8FF"/>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Since Paul had “lived in all good conscience before God until this day” how can that be when he persecuted Christians)</a:t>
            </a:r>
          </a:p>
          <a:p>
            <a:pPr>
              <a:buSzPct val="125000"/>
            </a:pPr>
            <a:r>
              <a:rPr lang="en-US" sz="1200" b="1" dirty="0">
                <a:solidFill>
                  <a:srgbClr val="FFFF00"/>
                </a:solidFill>
                <a:effectLst/>
              </a:rPr>
              <a:t>Answer: </a:t>
            </a:r>
            <a:r>
              <a:rPr lang="en-US" sz="1200" dirty="0">
                <a:solidFill>
                  <a:srgbClr val="FFFF00"/>
                </a:solidFill>
                <a:effectLst/>
              </a:rPr>
              <a:t>A conscience can be clean, but wrong (GIGO) We must always follow our conscience, but we must always educate it correctly, or it can lead us astray.</a:t>
            </a:r>
            <a:endParaRPr lang="en-US" sz="1200" i="1" dirty="0">
              <a:solidFill>
                <a:srgbClr val="FFFF00"/>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45157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rgbClr val="93D8FF"/>
                </a:solidFill>
                <a:effectLst/>
              </a:rPr>
              <a:t>Paul used his heritage as a Pharisee to divide the council by referencing the resurrection from the dead (6-10).</a:t>
            </a:r>
          </a:p>
          <a:p>
            <a:endParaRPr lang="en-US" sz="1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Why might Paul take advantage of the doctrinal difference regarding the resurrection that stood between the Pharisees and Sadducees? (6)</a:t>
            </a:r>
          </a:p>
          <a:p>
            <a:pPr>
              <a:buSzPct val="125000"/>
            </a:pPr>
            <a:r>
              <a:rPr lang="en-US" sz="1200" b="1" dirty="0">
                <a:solidFill>
                  <a:srgbClr val="FFFF00"/>
                </a:solidFill>
                <a:effectLst/>
              </a:rPr>
              <a:t>Answer: </a:t>
            </a:r>
            <a:r>
              <a:rPr lang="en-US" sz="1200" b="0" dirty="0">
                <a:solidFill>
                  <a:srgbClr val="FFFF00"/>
                </a:solidFill>
                <a:effectLst/>
              </a:rPr>
              <a:t>In emphasizing the hope that comes from the resurrection of the dead, the Pharisees began to support him because of the position itself.</a:t>
            </a:r>
          </a:p>
          <a:p>
            <a:pPr marL="628650" lvl="1" indent="-171450">
              <a:buSzPct val="125000"/>
              <a:buFont typeface="Arial" panose="020B0604020202020204" pitchFamily="34" charset="0"/>
              <a:buChar char="•"/>
            </a:pPr>
            <a:r>
              <a:rPr lang="en-US" sz="1200" b="0" i="0" dirty="0">
                <a:solidFill>
                  <a:srgbClr val="FFFF00"/>
                </a:solidFill>
                <a:effectLst/>
              </a:rPr>
              <a:t>A unified voice would have more sway with the Romans than division</a:t>
            </a:r>
            <a:endParaRPr lang="en-US" sz="100" b="0" i="0" dirty="0">
              <a:solidFill>
                <a:srgbClr val="FFFF00"/>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515052"/>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rgbClr val="93D8FF"/>
                </a:solidFill>
                <a:effectLst/>
              </a:rPr>
              <a:t>A plot to kill Paul is revealed to the commander of the barracks (11-22).</a:t>
            </a:r>
          </a:p>
          <a:p>
            <a:endParaRPr lang="en-US" sz="1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How many men lay in wait to kill Paul because of their anger against him? (21). What did they promise as part of their oath to kill him? (12-14)</a:t>
            </a:r>
          </a:p>
          <a:p>
            <a:pPr>
              <a:buSzPct val="125000"/>
            </a:pPr>
            <a:r>
              <a:rPr lang="en-US" sz="1200" b="1" dirty="0">
                <a:solidFill>
                  <a:srgbClr val="FFFF00"/>
                </a:solidFill>
                <a:effectLst/>
              </a:rPr>
              <a:t>Answer: </a:t>
            </a:r>
            <a:r>
              <a:rPr lang="en-US" sz="1200" b="0" dirty="0">
                <a:solidFill>
                  <a:srgbClr val="FFFF00"/>
                </a:solidFill>
                <a:effectLst/>
              </a:rPr>
              <a:t>More than forty men.  They vowed neither to eat or drink until they had killed Paul.</a:t>
            </a:r>
            <a:endParaRPr lang="en-US" sz="100" b="0" i="1" dirty="0">
              <a:solidFill>
                <a:srgbClr val="FFFF00"/>
              </a:solidFill>
              <a:effectLst/>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01088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93D8FF"/>
                </a:solidFill>
                <a:effectLst/>
              </a:rPr>
              <a:t>A large contingent of soldiers are used to transfer Paul to Caesarea where the Governor Felix presided. Paul was then imprisoned in Herod’s Praetorium until his accusers came to testify against him. (23-35)</a:t>
            </a:r>
          </a:p>
          <a:p>
            <a:endParaRPr lang="en-US" sz="1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Who was governor of Judea at the time? And where was Paul taken to meet with him? (23-33)</a:t>
            </a:r>
          </a:p>
          <a:p>
            <a:pPr>
              <a:buSzPct val="125000"/>
            </a:pPr>
            <a:r>
              <a:rPr lang="en-US" sz="1200" b="1" dirty="0">
                <a:solidFill>
                  <a:srgbClr val="FFFF00"/>
                </a:solidFill>
                <a:effectLst/>
              </a:rPr>
              <a:t>Answer: </a:t>
            </a:r>
            <a:r>
              <a:rPr lang="en-US" sz="1200" b="0" dirty="0">
                <a:solidFill>
                  <a:srgbClr val="FFFF00"/>
                </a:solidFill>
                <a:effectLst/>
              </a:rPr>
              <a:t>The governor was Felix, stationed in Caesarea</a:t>
            </a:r>
            <a:endParaRPr lang="en-US" sz="1200" b="0" i="1" dirty="0">
              <a:solidFill>
                <a:srgbClr val="FFFF00"/>
              </a:solidFill>
              <a:effectLst/>
            </a:endParaRPr>
          </a:p>
          <a:p>
            <a:endParaRPr lang="en-US" sz="1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was Herod’s Praetorium? (35)</a:t>
            </a:r>
          </a:p>
          <a:p>
            <a:pPr>
              <a:buSzPct val="125000"/>
            </a:pPr>
            <a:r>
              <a:rPr lang="en-US" sz="1200" b="1" dirty="0">
                <a:solidFill>
                  <a:srgbClr val="FFFF00"/>
                </a:solidFill>
                <a:effectLst/>
              </a:rPr>
              <a:t> Answer: </a:t>
            </a:r>
            <a:r>
              <a:rPr lang="en-US" sz="1200" b="0" dirty="0">
                <a:solidFill>
                  <a:srgbClr val="FFFF00"/>
                </a:solidFill>
                <a:effectLst/>
              </a:rPr>
              <a:t>common hall, governor's house, judgment hall, palace</a:t>
            </a:r>
            <a:endParaRPr lang="en-US" sz="100" b="0" dirty="0">
              <a:solidFill>
                <a:srgbClr val="FFFF00"/>
              </a:solidFill>
              <a:effectLst/>
            </a:endParaRPr>
          </a:p>
          <a:p>
            <a:pPr>
              <a:buSzPct val="125000"/>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28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(4-12 READ)</a:t>
            </a:r>
          </a:p>
          <a:p>
            <a:pPr marL="181240" indent="-181240">
              <a:buFont typeface="Arial" panose="020B0604020202020204" pitchFamily="34" charset="0"/>
              <a:buChar char="•"/>
            </a:pPr>
            <a:r>
              <a:rPr lang="en-US" dirty="0"/>
              <a:t>We are to fear God rather than man</a:t>
            </a:r>
          </a:p>
          <a:p>
            <a:pPr marL="181240" indent="-181240">
              <a:buFont typeface="Arial" panose="020B0604020202020204" pitchFamily="34" charset="0"/>
              <a:buChar char="•"/>
            </a:pPr>
            <a:r>
              <a:rPr lang="en-US" dirty="0"/>
              <a:t>God cares for us</a:t>
            </a:r>
          </a:p>
          <a:p>
            <a:pPr marL="181240" indent="-181240">
              <a:buFont typeface="Arial" panose="020B0604020202020204" pitchFamily="34" charset="0"/>
              <a:buChar char="•"/>
            </a:pPr>
            <a:r>
              <a:rPr lang="en-US" b="1" dirty="0"/>
              <a:t>Question: Why can’t blasphemy against the Holy Spirit be forgiven?</a:t>
            </a:r>
          </a:p>
          <a:p>
            <a:pPr marL="181240" indent="-181240">
              <a:buFont typeface="Arial" panose="020B0604020202020204" pitchFamily="34" charset="0"/>
              <a:buChar char="•"/>
            </a:pPr>
            <a:r>
              <a:rPr lang="en-US" b="1" dirty="0"/>
              <a:t>Answer: </a:t>
            </a:r>
            <a:r>
              <a:rPr lang="en-US" dirty="0"/>
              <a:t>No repentance for blasphemy against He who convicts through the word. Jesus is contrasting a temporary rejection of himself (as did Saul) with the permanent rejection of the gospel message brought by the agency of the Holy Spirit.</a:t>
            </a:r>
          </a:p>
          <a:p>
            <a:pPr marL="181240" indent="-181240">
              <a:buFont typeface="Arial" panose="020B0604020202020204" pitchFamily="34" charset="0"/>
              <a:buChar char="•"/>
            </a:pPr>
            <a:r>
              <a:rPr lang="en-US" b="1" dirty="0"/>
              <a:t>Note: </a:t>
            </a:r>
            <a:r>
              <a:rPr lang="en-US" dirty="0"/>
              <a:t>in the limited commission, the Holy Spirit inspired the preacher’s in their words.</a:t>
            </a:r>
          </a:p>
        </p:txBody>
      </p:sp>
      <p:sp>
        <p:nvSpPr>
          <p:cNvPr id="4" name="Slide Number Placeholder 3"/>
          <p:cNvSpPr>
            <a:spLocks noGrp="1"/>
          </p:cNvSpPr>
          <p:nvPr>
            <p:ph type="sldNum" sz="quarter" idx="5"/>
          </p:nvPr>
        </p:nvSpPr>
        <p:spPr/>
        <p:txBody>
          <a:bodyPr/>
          <a:lstStyle/>
          <a:p>
            <a:fld id="{87F97BCB-B00A-4E99-825C-5A638E674226}" type="slidenum">
              <a:rPr lang="en-US" smtClean="0"/>
              <a:t>90</a:t>
            </a:fld>
            <a:endParaRPr lang="en-US"/>
          </a:p>
        </p:txBody>
      </p:sp>
    </p:spTree>
    <p:extLst>
      <p:ext uri="{BB962C8B-B14F-4D97-AF65-F5344CB8AC3E}">
        <p14:creationId xmlns:p14="http://schemas.microsoft.com/office/powerpoint/2010/main" val="259723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(25-33 READ)</a:t>
            </a:r>
          </a:p>
          <a:p>
            <a:pPr marL="181240" indent="-181240">
              <a:buFont typeface="Arial" panose="020B0604020202020204" pitchFamily="34" charset="0"/>
              <a:buChar char="•"/>
            </a:pPr>
            <a:r>
              <a:rPr lang="en-US" b="1" i="0" dirty="0"/>
              <a:t>Note:  Not talking about divorce</a:t>
            </a:r>
          </a:p>
          <a:p>
            <a:pPr marL="181240" indent="-181240">
              <a:buFont typeface="Arial" panose="020B0604020202020204" pitchFamily="34" charset="0"/>
              <a:buChar char="•"/>
            </a:pPr>
            <a:r>
              <a:rPr lang="en-US" b="1" i="0" dirty="0"/>
              <a:t>Note: Peter left wife, and yet did not divorce her.</a:t>
            </a:r>
          </a:p>
          <a:p>
            <a:pPr marL="181240" indent="-181240">
              <a:buFont typeface="Arial" panose="020B0604020202020204" pitchFamily="34" charset="0"/>
              <a:buChar char="•"/>
            </a:pPr>
            <a:r>
              <a:rPr lang="en-US" b="1" i="0" dirty="0"/>
              <a:t>PUTTING CHRIST FIRST</a:t>
            </a:r>
          </a:p>
          <a:p>
            <a:r>
              <a:rPr lang="en-US" b="1" i="0" dirty="0"/>
              <a:t>Q: What does it mean to “hate” family in order to be a disciple of Jesus? (26)</a:t>
            </a:r>
          </a:p>
          <a:p>
            <a:r>
              <a:rPr lang="en-US" b="1" i="0" dirty="0"/>
              <a:t>A: </a:t>
            </a:r>
            <a:r>
              <a:rPr lang="en-US" b="0" i="0" dirty="0"/>
              <a:t>A matter of priority (not literal hate).  God must come first.</a:t>
            </a:r>
          </a:p>
        </p:txBody>
      </p:sp>
      <p:sp>
        <p:nvSpPr>
          <p:cNvPr id="4" name="Slide Number Placeholder 3"/>
          <p:cNvSpPr>
            <a:spLocks noGrp="1"/>
          </p:cNvSpPr>
          <p:nvPr>
            <p:ph type="sldNum" sz="quarter" idx="5"/>
          </p:nvPr>
        </p:nvSpPr>
        <p:spPr/>
        <p:txBody>
          <a:bodyPr/>
          <a:lstStyle/>
          <a:p>
            <a:fld id="{87F97BCB-B00A-4E99-825C-5A638E674226}" type="slidenum">
              <a:rPr lang="en-US" smtClean="0"/>
              <a:t>109</a:t>
            </a:fld>
            <a:endParaRPr lang="en-US"/>
          </a:p>
        </p:txBody>
      </p:sp>
    </p:spTree>
    <p:extLst>
      <p:ext uri="{BB962C8B-B14F-4D97-AF65-F5344CB8AC3E}">
        <p14:creationId xmlns:p14="http://schemas.microsoft.com/office/powerpoint/2010/main" val="317529684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E679C-DA58-3B53-B4D2-E40D216AA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4FF8C-91D6-69DD-1A55-5A90F3208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4960E-A787-F3FA-2A3F-754DC166BBA8}"/>
              </a:ext>
            </a:extLst>
          </p:cNvPr>
          <p:cNvSpPr>
            <a:spLocks noGrp="1"/>
          </p:cNvSpPr>
          <p:nvPr>
            <p:ph type="body" idx="1"/>
          </p:nvPr>
        </p:nvSpPr>
        <p:spPr/>
        <p:txBody>
          <a:bodyPr/>
          <a:lstStyle/>
          <a:p>
            <a:r>
              <a:rPr lang="en-US" sz="1200" b="1" dirty="0">
                <a:solidFill>
                  <a:srgbClr val="93D8FF"/>
                </a:solidFill>
                <a:effectLst/>
                <a:latin typeface="+mn-lt"/>
              </a:rPr>
              <a:t>Review of Chapter 23</a:t>
            </a:r>
          </a:p>
          <a:p>
            <a:pPr marL="171450" indent="-171450" algn="l">
              <a:buFont typeface="Arial" panose="020B0604020202020204" pitchFamily="34" charset="0"/>
              <a:buChar char="•"/>
            </a:pPr>
            <a:r>
              <a:rPr lang="en-US" sz="1200" b="1" dirty="0">
                <a:solidFill>
                  <a:schemeClr val="bg1"/>
                </a:solidFill>
                <a:effectLst/>
                <a:latin typeface="+mn-lt"/>
              </a:rPr>
              <a:t>Paul initially was taken by the Roman commander to the Sanhedrin to be made aware of the charges against him (1-10)</a:t>
            </a:r>
          </a:p>
          <a:p>
            <a:pPr marL="171450" indent="-171450" algn="l">
              <a:buFont typeface="Arial" panose="020B0604020202020204" pitchFamily="34" charset="0"/>
              <a:buChar char="•"/>
            </a:pPr>
            <a:r>
              <a:rPr lang="en-US" sz="1200" b="1" dirty="0">
                <a:solidFill>
                  <a:schemeClr val="bg1"/>
                </a:solidFill>
                <a:effectLst/>
                <a:latin typeface="+mn-lt"/>
              </a:rPr>
              <a:t>A plot is entered into to kill Paul by over 40 men (11-22)</a:t>
            </a:r>
          </a:p>
          <a:p>
            <a:pPr marL="171450" indent="-171450" algn="l">
              <a:buFont typeface="Arial" panose="020B0604020202020204" pitchFamily="34" charset="0"/>
              <a:buChar char="•"/>
            </a:pPr>
            <a:r>
              <a:rPr lang="en-US" sz="1200" b="1" dirty="0">
                <a:solidFill>
                  <a:schemeClr val="bg1"/>
                </a:solidFill>
                <a:effectLst/>
                <a:latin typeface="+mn-lt"/>
              </a:rPr>
              <a:t>Paul is taken by the commander to Caesarea Maritima where Felix held him until his accusers could come to give their side to the Governor (23-35)</a:t>
            </a:r>
          </a:p>
        </p:txBody>
      </p:sp>
      <p:sp>
        <p:nvSpPr>
          <p:cNvPr id="4" name="Slide Number Placeholder 3">
            <a:extLst>
              <a:ext uri="{FF2B5EF4-FFF2-40B4-BE49-F238E27FC236}">
                <a16:creationId xmlns:a16="http://schemas.microsoft.com/office/drawing/2014/main" id="{E89FED8D-C680-C98F-B9B6-4FC6C51453D0}"/>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97959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72E18-18BC-9CE4-4ECD-5519E7C33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060C0-D633-5365-D344-250E96A5C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499E2-D2B6-A1B5-C670-3DE17D4ED63C}"/>
              </a:ext>
            </a:extLst>
          </p:cNvPr>
          <p:cNvSpPr>
            <a:spLocks noGrp="1"/>
          </p:cNvSpPr>
          <p:nvPr>
            <p:ph type="body" idx="1"/>
          </p:nvPr>
        </p:nvSpPr>
        <p:spPr/>
        <p:txBody>
          <a:bodyPr/>
          <a:lstStyle/>
          <a:p>
            <a:pPr lvl="0"/>
            <a:r>
              <a:rPr lang="en-US" sz="1200" b="1" dirty="0">
                <a:solidFill>
                  <a:schemeClr val="tx1"/>
                </a:solidFill>
                <a:effectLst/>
              </a:rPr>
              <a:t>Accusations are made to Felix by an orator named </a:t>
            </a:r>
            <a:r>
              <a:rPr lang="en-US" sz="1200" b="1" dirty="0" err="1">
                <a:solidFill>
                  <a:schemeClr val="tx1"/>
                </a:solidFill>
                <a:effectLst/>
              </a:rPr>
              <a:t>Tertullus</a:t>
            </a:r>
            <a:r>
              <a:rPr lang="en-US" sz="1200" b="1" dirty="0">
                <a:solidFill>
                  <a:schemeClr val="tx1"/>
                </a:solidFill>
                <a:effectLst/>
              </a:rPr>
              <a:t> on behalf of the Sanhedrin (1-6). Charges were also raised concerning the commander (Lysias) who </a:t>
            </a:r>
            <a:r>
              <a:rPr lang="en-US" sz="1200" b="1" i="1" dirty="0">
                <a:solidFill>
                  <a:schemeClr val="tx1"/>
                </a:solidFill>
                <a:effectLst/>
              </a:rPr>
              <a:t>“came by with great violence and took him” </a:t>
            </a:r>
            <a:r>
              <a:rPr lang="en-US" sz="1200" b="1" dirty="0">
                <a:solidFill>
                  <a:schemeClr val="tx1"/>
                </a:solidFill>
                <a:effectLst/>
              </a:rPr>
              <a:t>(7).</a:t>
            </a:r>
          </a:p>
          <a:p>
            <a:pPr marL="171450" indent="-171450" algn="l">
              <a:buSzPct val="125000"/>
              <a:buFont typeface="Arial" panose="020B0604020202020204" pitchFamily="34" charset="0"/>
              <a:buChar char="•"/>
            </a:pPr>
            <a:r>
              <a:rPr lang="en-US" sz="1200" b="1" dirty="0">
                <a:solidFill>
                  <a:schemeClr val="tx1"/>
                </a:solidFill>
                <a:effectLst/>
              </a:rPr>
              <a:t>Characterize the speech that </a:t>
            </a:r>
            <a:r>
              <a:rPr lang="en-US" sz="1200" b="1" dirty="0" err="1">
                <a:solidFill>
                  <a:schemeClr val="tx1"/>
                </a:solidFill>
                <a:effectLst/>
              </a:rPr>
              <a:t>Tertullus</a:t>
            </a:r>
            <a:r>
              <a:rPr lang="en-US" sz="1200" b="1" dirty="0">
                <a:solidFill>
                  <a:schemeClr val="tx1"/>
                </a:solidFill>
                <a:effectLst/>
              </a:rPr>
              <a:t> gave to Felix regarding Paul (2-9)</a:t>
            </a:r>
          </a:p>
          <a:p>
            <a:pPr>
              <a:buSzPct val="125000"/>
            </a:pPr>
            <a:r>
              <a:rPr lang="en-US" sz="1200" b="1" dirty="0">
                <a:solidFill>
                  <a:schemeClr val="tx1"/>
                </a:solidFill>
                <a:effectLst/>
              </a:rPr>
              <a:t>Answer: </a:t>
            </a:r>
            <a:r>
              <a:rPr lang="en-US" sz="1200" dirty="0">
                <a:solidFill>
                  <a:schemeClr val="tx1"/>
                </a:solidFill>
                <a:effectLst/>
              </a:rPr>
              <a:t>Brazen flattery to Felix.  False charges against Paul, and misrepresentation of the efforts of Lysias the commander of the Roman garrison.</a:t>
            </a:r>
            <a:endParaRPr lang="en-US" sz="1200" i="1" dirty="0">
              <a:solidFill>
                <a:schemeClr val="tx1"/>
              </a:solidFill>
              <a:effectLst/>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19FCAAB4-6961-AB19-9E4A-EDA989BBCD7C}"/>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290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44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9E332-29DB-0B37-7D37-726E9E4EC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B2BCB-FB94-E960-73CA-5DFF99568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5F0D6-D38D-CE1F-88AB-388268AB71C2}"/>
              </a:ext>
            </a:extLst>
          </p:cNvPr>
          <p:cNvSpPr>
            <a:spLocks noGrp="1"/>
          </p:cNvSpPr>
          <p:nvPr>
            <p:ph type="body" idx="1"/>
          </p:nvPr>
        </p:nvSpPr>
        <p:spPr/>
        <p:txBody>
          <a:bodyPr/>
          <a:lstStyle/>
          <a:p>
            <a:pPr lvl="0"/>
            <a:r>
              <a:rPr lang="en-US" sz="1200" dirty="0">
                <a:solidFill>
                  <a:schemeClr val="tx1"/>
                </a:solidFill>
                <a:effectLst/>
              </a:rPr>
              <a:t>Paul gave his defense to Felix and the council. He claimed he had not incited, nor profaned the temple  (10-13).</a:t>
            </a:r>
          </a:p>
          <a:p>
            <a:pPr marL="171450" indent="-171450" algn="l">
              <a:buSzPct val="125000"/>
              <a:buFont typeface="Arial" panose="020B0604020202020204" pitchFamily="34" charset="0"/>
              <a:buChar char="•"/>
            </a:pPr>
            <a:r>
              <a:rPr lang="en-US" sz="1200" b="1" dirty="0">
                <a:solidFill>
                  <a:schemeClr val="tx1"/>
                </a:solidFill>
                <a:effectLst/>
              </a:rPr>
              <a:t>Was Paul guilty of any of the charges that </a:t>
            </a:r>
            <a:r>
              <a:rPr lang="en-US" sz="1200" b="1" dirty="0" err="1">
                <a:solidFill>
                  <a:schemeClr val="tx1"/>
                </a:solidFill>
                <a:effectLst/>
              </a:rPr>
              <a:t>Tertullus</a:t>
            </a:r>
            <a:r>
              <a:rPr lang="en-US" sz="1200" b="1" dirty="0">
                <a:solidFill>
                  <a:schemeClr val="tx1"/>
                </a:solidFill>
                <a:effectLst/>
              </a:rPr>
              <a:t> made? (10-20)</a:t>
            </a:r>
          </a:p>
          <a:p>
            <a:pPr>
              <a:buSzPct val="125000"/>
            </a:pPr>
            <a:r>
              <a:rPr lang="en-US" sz="1200" b="1" dirty="0">
                <a:solidFill>
                  <a:schemeClr val="tx1"/>
                </a:solidFill>
                <a:effectLst/>
              </a:rPr>
              <a:t>Answer: </a:t>
            </a:r>
            <a:r>
              <a:rPr lang="en-US" sz="1200" dirty="0">
                <a:solidFill>
                  <a:schemeClr val="tx1"/>
                </a:solidFill>
                <a:effectLst/>
              </a:rPr>
              <a:t>No he was not, as he explained very clearly in verses 12-13.</a:t>
            </a:r>
            <a:endParaRPr lang="en-US" sz="1200" i="1" dirty="0">
              <a:solidFill>
                <a:schemeClr val="tx1"/>
              </a:solidFill>
              <a:effectLst/>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596DF46D-D8BE-A11C-D385-5344C2CC4B3A}"/>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291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8312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D20B6-EA7E-57CD-C337-8F7767851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667AF-A691-1837-D9A7-91CD0A055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C8638-1D29-A060-99B6-58B6490B407E}"/>
              </a:ext>
            </a:extLst>
          </p:cNvPr>
          <p:cNvSpPr>
            <a:spLocks noGrp="1"/>
          </p:cNvSpPr>
          <p:nvPr>
            <p:ph type="body" idx="1"/>
          </p:nvPr>
        </p:nvSpPr>
        <p:spPr/>
        <p:txBody>
          <a:bodyPr/>
          <a:lstStyle/>
          <a:p>
            <a:pPr lvl="0"/>
            <a:r>
              <a:rPr lang="en-US" sz="1200" b="1" dirty="0">
                <a:solidFill>
                  <a:schemeClr val="tx1"/>
                </a:solidFill>
                <a:effectLst/>
              </a:rPr>
              <a:t>Paul affirmed he was a Christian, believed in the resurrection, and was in the temple to purify himself. He noted that no witnesses of his supposed crimes were there to testify against him. (14-21)</a:t>
            </a:r>
          </a:p>
          <a:p>
            <a:pPr marL="171450" indent="-171450" algn="l">
              <a:buSzPct val="125000"/>
              <a:buFont typeface="Arial" panose="020B0604020202020204" pitchFamily="34" charset="0"/>
              <a:buChar char="•"/>
            </a:pPr>
            <a:r>
              <a:rPr lang="en-US" sz="1200" b="1" dirty="0">
                <a:solidFill>
                  <a:schemeClr val="tx1"/>
                </a:solidFill>
                <a:effectLst/>
              </a:rPr>
              <a:t>What was the reason for Paul’s imprisonment? (21)</a:t>
            </a:r>
          </a:p>
          <a:p>
            <a:pPr>
              <a:buSzPct val="125000"/>
            </a:pPr>
            <a:r>
              <a:rPr lang="en-US" sz="1200" b="1" dirty="0">
                <a:solidFill>
                  <a:schemeClr val="tx1"/>
                </a:solidFill>
                <a:effectLst/>
              </a:rPr>
              <a:t>Answer: </a:t>
            </a:r>
            <a:r>
              <a:rPr lang="en-US" sz="1200" dirty="0">
                <a:solidFill>
                  <a:schemeClr val="tx1"/>
                </a:solidFill>
                <a:effectLst/>
              </a:rPr>
              <a:t>The only wrongdoing would be the disagreement the council had with his statement, “Concerning the resurrection of the dead I am being judged by you this day.”</a:t>
            </a:r>
            <a:endParaRPr lang="en-US" sz="1200" i="1" dirty="0">
              <a:solidFill>
                <a:schemeClr val="tx1"/>
              </a:solidFill>
              <a:effectLst/>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39B64F70-D07F-92DD-C433-DD5A7DBA319F}"/>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292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04417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158E-02E5-29A1-22B8-7F155AE72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1A77D-8B39-DBA2-EB29-AA254D4F7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239F0-435E-C8C6-5FAF-6BA1C23645FF}"/>
              </a:ext>
            </a:extLst>
          </p:cNvPr>
          <p:cNvSpPr>
            <a:spLocks noGrp="1"/>
          </p:cNvSpPr>
          <p:nvPr>
            <p:ph type="body" idx="1"/>
          </p:nvPr>
        </p:nvSpPr>
        <p:spPr/>
        <p:txBody>
          <a:bodyPr/>
          <a:lstStyle/>
          <a:p>
            <a:r>
              <a:rPr lang="en-US" sz="1200" dirty="0">
                <a:solidFill>
                  <a:srgbClr val="93D8FF"/>
                </a:solidFill>
                <a:effectLst/>
              </a:rPr>
              <a:t>Felix promised to make a final determination regarding Paul but did not. Instead, he put if off, but spoke with him often. Two years passed before his governorship ended, and hew as replaced by Festus (22-27)</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Felix promised to make a final decision after consulting with the Roman commander Lysias. Did he keep his promise? (22)</a:t>
            </a:r>
          </a:p>
          <a:p>
            <a:pPr>
              <a:buSzPct val="125000"/>
            </a:pPr>
            <a:r>
              <a:rPr lang="en-US" sz="1200" b="1" dirty="0">
                <a:solidFill>
                  <a:srgbClr val="FFFF00"/>
                </a:solidFill>
                <a:effectLst/>
              </a:rPr>
              <a:t>Answer: </a:t>
            </a:r>
            <a:r>
              <a:rPr lang="en-US" sz="1200" dirty="0">
                <a:solidFill>
                  <a:srgbClr val="FFFF00"/>
                </a:solidFill>
                <a:effectLst/>
              </a:rPr>
              <a:t>No, he delayed for 2 years, and then was replaced.</a:t>
            </a:r>
            <a:endParaRPr lang="en-US" sz="1200" b="1" i="1" dirty="0">
              <a:solidFill>
                <a:srgbClr val="FFFF00"/>
              </a:solidFill>
              <a:effectLst/>
            </a:endParaRP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Characterize the response of Felix to Paul (25)</a:t>
            </a:r>
          </a:p>
          <a:p>
            <a:pPr>
              <a:buSzPct val="125000"/>
            </a:pPr>
            <a:r>
              <a:rPr lang="en-US" sz="1200" b="1" dirty="0">
                <a:solidFill>
                  <a:srgbClr val="FFFF00"/>
                </a:solidFill>
                <a:effectLst/>
              </a:rPr>
              <a:t>Answer: </a:t>
            </a:r>
            <a:r>
              <a:rPr lang="en-US" sz="1200" dirty="0">
                <a:solidFill>
                  <a:srgbClr val="FFFF00"/>
                </a:solidFill>
                <a:effectLst/>
              </a:rPr>
              <a:t>He was afraid &amp; procrastinated</a:t>
            </a:r>
          </a:p>
          <a:p>
            <a:pPr>
              <a:buSzPct val="125000"/>
            </a:pPr>
            <a:endParaRPr lang="en-US" sz="1300" dirty="0">
              <a:solidFill>
                <a:srgbClr val="FFFF00"/>
              </a:solidFill>
            </a:endParaRPr>
          </a:p>
        </p:txBody>
      </p:sp>
      <p:sp>
        <p:nvSpPr>
          <p:cNvPr id="4" name="Slide Number Placeholder 3">
            <a:extLst>
              <a:ext uri="{FF2B5EF4-FFF2-40B4-BE49-F238E27FC236}">
                <a16:creationId xmlns:a16="http://schemas.microsoft.com/office/drawing/2014/main" id="{D53CB64C-8061-481E-7CDE-4DD7D7CEC004}"/>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293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3991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CC63E-3A6B-4DF9-717F-AB059E87F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2034A-6C21-7BD8-85AC-A723EA83B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C08BD-C62C-8492-1FB2-BA48B90872E7}"/>
              </a:ext>
            </a:extLst>
          </p:cNvPr>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rPr>
              <a:t>Felix promised to make a final determination regarding Paul but did not. Instead, he put if off, but spoke with him often. Two years passed before his governorship ended, and he was replaced by Festus (22-27) cont.</a:t>
            </a:r>
          </a:p>
          <a:p>
            <a:endParaRPr lang="en-US" sz="100" b="1" dirty="0">
              <a:solidFill>
                <a:schemeClr val="bg1"/>
              </a:solidFill>
            </a:endParaRPr>
          </a:p>
          <a:p>
            <a:pPr marL="171450" indent="-171450" algn="l">
              <a:buSzPct val="125000"/>
              <a:buFont typeface="Arial" panose="020B0604020202020204" pitchFamily="34" charset="0"/>
              <a:buChar char="•"/>
            </a:pPr>
            <a:r>
              <a:rPr lang="en-US" sz="1200" b="1" dirty="0">
                <a:solidFill>
                  <a:schemeClr val="bg1"/>
                </a:solidFill>
              </a:rPr>
              <a:t>What was Felix’s hope in keeping Paul imprisoned? (26)</a:t>
            </a:r>
          </a:p>
          <a:p>
            <a:pPr>
              <a:buSzPct val="125000"/>
            </a:pPr>
            <a:r>
              <a:rPr lang="en-US" sz="1200" b="1" dirty="0">
                <a:solidFill>
                  <a:srgbClr val="FFFF00"/>
                </a:solidFill>
              </a:rPr>
              <a:t>Answer: </a:t>
            </a:r>
            <a:r>
              <a:rPr lang="en-US" sz="1200" dirty="0">
                <a:solidFill>
                  <a:srgbClr val="FFFF00"/>
                </a:solidFill>
              </a:rPr>
              <a:t>He hoped to be bribed by Paul. To extort money from him so that he would in exchange release Paul.</a:t>
            </a:r>
            <a:endParaRPr lang="en-US" sz="100" i="1" dirty="0">
              <a:solidFill>
                <a:srgbClr val="FFFF00"/>
              </a:solidFill>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E9D60926-9323-9707-5725-66F209BC0C22}"/>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294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05564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B58E-19CB-747C-01CD-1B5C0D609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D9168-8ABB-E81C-067F-08F26454D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6D0BC-148E-8BD4-CE48-2572B30DCF5D}"/>
              </a:ext>
            </a:extLst>
          </p:cNvPr>
          <p:cNvSpPr>
            <a:spLocks noGrp="1"/>
          </p:cNvSpPr>
          <p:nvPr>
            <p:ph type="body" idx="1"/>
          </p:nvPr>
        </p:nvSpPr>
        <p:spPr/>
        <p:txBody>
          <a:bodyPr/>
          <a:lstStyle/>
          <a:p>
            <a:r>
              <a:rPr lang="en-US" sz="1800" b="1" dirty="0">
                <a:solidFill>
                  <a:schemeClr val="tx1"/>
                </a:solidFill>
                <a:effectLst/>
              </a:rPr>
              <a:t>Review of Chapter 24</a:t>
            </a:r>
          </a:p>
          <a:p>
            <a:pPr marL="171450" indent="-171450" algn="l">
              <a:buFont typeface="Arial" panose="020B0604020202020204" pitchFamily="34" charset="0"/>
              <a:buChar char="•"/>
            </a:pPr>
            <a:r>
              <a:rPr lang="en-US" sz="1200" b="1" dirty="0">
                <a:solidFill>
                  <a:schemeClr val="tx1"/>
                </a:solidFill>
                <a:effectLst/>
              </a:rPr>
              <a:t>Felix puts Paul on trial, bringing up the leaders of the people, and allowing an orator named </a:t>
            </a:r>
            <a:r>
              <a:rPr lang="en-US" sz="1200" b="1" dirty="0" err="1">
                <a:solidFill>
                  <a:schemeClr val="tx1"/>
                </a:solidFill>
                <a:effectLst/>
              </a:rPr>
              <a:t>Tertullus</a:t>
            </a:r>
            <a:r>
              <a:rPr lang="en-US" sz="1200" b="1" dirty="0">
                <a:solidFill>
                  <a:schemeClr val="tx1"/>
                </a:solidFill>
                <a:effectLst/>
              </a:rPr>
              <a:t> to bring evidence against Paul.</a:t>
            </a:r>
          </a:p>
          <a:p>
            <a:pPr marL="171450" indent="-171450" algn="l">
              <a:buFont typeface="Arial" panose="020B0604020202020204" pitchFamily="34" charset="0"/>
              <a:buChar char="•"/>
            </a:pPr>
            <a:r>
              <a:rPr lang="en-US" sz="1200" b="1" dirty="0">
                <a:solidFill>
                  <a:schemeClr val="tx1"/>
                </a:solidFill>
                <a:effectLst/>
              </a:rPr>
              <a:t>Paul gives his defense before Felix, denying the accusations, and asserting that the reason he was accused was because of his association with the Way, and his belief in the resurrection.</a:t>
            </a:r>
          </a:p>
          <a:p>
            <a:pPr marL="171450" indent="-171450" algn="l">
              <a:buFont typeface="Arial" panose="020B0604020202020204" pitchFamily="34" charset="0"/>
              <a:buChar char="•"/>
            </a:pPr>
            <a:r>
              <a:rPr lang="en-US" sz="1200" b="1" dirty="0">
                <a:solidFill>
                  <a:schemeClr val="tx1"/>
                </a:solidFill>
                <a:effectLst/>
              </a:rPr>
              <a:t>Felix puts off charging Paul, for a total of two years, before being replaced by Porcius Festus as governor of Judea.</a:t>
            </a:r>
          </a:p>
          <a:p>
            <a:pPr marL="171450" indent="-171450" algn="l">
              <a:buFont typeface="Arial" panose="020B0604020202020204" pitchFamily="34" charset="0"/>
              <a:buChar char="•"/>
            </a:pPr>
            <a:endParaRPr lang="en-US" sz="1200" b="1" dirty="0">
              <a:solidFill>
                <a:schemeClr val="bg1"/>
              </a:solidFill>
              <a:effectLst/>
              <a:latin typeface="+mn-lt"/>
            </a:endParaRPr>
          </a:p>
        </p:txBody>
      </p:sp>
      <p:sp>
        <p:nvSpPr>
          <p:cNvPr id="4" name="Slide Number Placeholder 3">
            <a:extLst>
              <a:ext uri="{FF2B5EF4-FFF2-40B4-BE49-F238E27FC236}">
                <a16:creationId xmlns:a16="http://schemas.microsoft.com/office/drawing/2014/main" id="{2F033445-DE99-50E5-D15D-0C6861F0FF54}"/>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295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13265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AB1D9-36C1-0E31-F6A7-DB320BA64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CEC64-3C39-0CF3-187C-8BBD1DA5D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29423D-1730-384A-353A-E81F16B368E3}"/>
              </a:ext>
            </a:extLst>
          </p:cNvPr>
          <p:cNvSpPr>
            <a:spLocks noGrp="1"/>
          </p:cNvSpPr>
          <p:nvPr>
            <p:ph type="body" idx="1"/>
          </p:nvPr>
        </p:nvSpPr>
        <p:spPr/>
        <p:txBody>
          <a:bodyPr/>
          <a:lstStyle/>
          <a:p>
            <a:r>
              <a:rPr lang="en-US" sz="1200" b="1" dirty="0">
                <a:solidFill>
                  <a:schemeClr val="tx1"/>
                </a:solidFill>
                <a:effectLst/>
              </a:rPr>
              <a:t>The Jew again hatch a plot to kill Paul but are thwarted by Festus’ lack of cooperation (1-5).</a:t>
            </a:r>
          </a:p>
          <a:p>
            <a:endParaRPr lang="en-US" sz="100" b="1"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Why did the high priest ask Festus to bring Paul to Jerusalem? (3)</a:t>
            </a:r>
          </a:p>
          <a:p>
            <a:pPr>
              <a:buSzPct val="125000"/>
            </a:pPr>
            <a:r>
              <a:rPr lang="en-US" sz="1200" b="1" dirty="0">
                <a:solidFill>
                  <a:schemeClr val="tx1"/>
                </a:solidFill>
                <a:effectLst/>
              </a:rPr>
              <a:t>Answer: </a:t>
            </a:r>
            <a:r>
              <a:rPr lang="en-US" sz="1200" dirty="0">
                <a:solidFill>
                  <a:schemeClr val="tx1"/>
                </a:solidFill>
                <a:effectLst/>
              </a:rPr>
              <a:t>They wanted to ambush Paul on the way to Jerusalem and kill him.</a:t>
            </a:r>
            <a:endParaRPr lang="en-US" sz="100" i="1" dirty="0">
              <a:solidFill>
                <a:schemeClr val="tx1"/>
              </a:solidFill>
              <a:effectLst/>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CC0D6E5C-143D-B575-CFDB-C17ABF5623D7}"/>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296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09984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B80CD-D4B3-F654-2FE0-79540D55F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2CFE-62E0-679F-B3E4-DBD241361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03368-54CC-9F48-D5D5-FE6AFD1834AA}"/>
              </a:ext>
            </a:extLst>
          </p:cNvPr>
          <p:cNvSpPr>
            <a:spLocks noGrp="1"/>
          </p:cNvSpPr>
          <p:nvPr>
            <p:ph type="body" idx="1"/>
          </p:nvPr>
        </p:nvSpPr>
        <p:spPr/>
        <p:txBody>
          <a:bodyPr/>
          <a:lstStyle/>
          <a:p>
            <a:r>
              <a:rPr lang="en-US" sz="1200" b="1" dirty="0">
                <a:solidFill>
                  <a:srgbClr val="93D8FF"/>
                </a:solidFill>
                <a:effectLst/>
              </a:rPr>
              <a:t>The Jews again make false accusations again Paul before Festus, and Paul defended himself (6-8).</a:t>
            </a:r>
          </a:p>
          <a:p>
            <a:endParaRPr lang="en-US" sz="1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was characteristic of all the complaints the Jews raised against Paul? (7)</a:t>
            </a:r>
          </a:p>
          <a:p>
            <a:pPr>
              <a:buSzPct val="125000"/>
            </a:pPr>
            <a:r>
              <a:rPr lang="en-US" sz="1200" b="1" dirty="0">
                <a:solidFill>
                  <a:srgbClr val="FFFF00"/>
                </a:solidFill>
                <a:effectLst/>
              </a:rPr>
              <a:t>Answer: </a:t>
            </a:r>
            <a:r>
              <a:rPr lang="en-US" sz="1200" dirty="0">
                <a:solidFill>
                  <a:srgbClr val="FFFF00"/>
                </a:solidFill>
                <a:effectLst/>
              </a:rPr>
              <a:t>The complaints were all unproveable. (Because they were untrue).  No witnesses were available. Paul had not done anything to violate the law, to desecrate the temple, nor incite insurrection against Caesar.</a:t>
            </a:r>
            <a:endParaRPr lang="en-US" sz="100" i="1" dirty="0">
              <a:solidFill>
                <a:srgbClr val="FFFF00"/>
              </a:solidFill>
              <a:effectLst/>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0D00547C-EC1D-7CA1-8B3D-5A4C81C69821}"/>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297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05307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DCFB-32A5-4288-9B89-82B697B5F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32559-C70F-CA1E-5653-6785761D2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C53A3-12C4-3190-BFBE-3C0EE4A41A9F}"/>
              </a:ext>
            </a:extLst>
          </p:cNvPr>
          <p:cNvSpPr>
            <a:spLocks noGrp="1"/>
          </p:cNvSpPr>
          <p:nvPr>
            <p:ph type="body" idx="1"/>
          </p:nvPr>
        </p:nvSpPr>
        <p:spPr/>
        <p:txBody>
          <a:bodyPr/>
          <a:lstStyle/>
          <a:p>
            <a:r>
              <a:rPr lang="en-US" sz="1200" b="1" dirty="0">
                <a:solidFill>
                  <a:srgbClr val="93D8FF"/>
                </a:solidFill>
                <a:effectLst/>
              </a:rPr>
              <a:t>Paul, as a Roman citizen, to keep from being tried by the Jewish court, made his appear to Caesar to be judged by him (9-12).</a:t>
            </a:r>
          </a:p>
          <a:p>
            <a:endParaRPr lang="en-US" sz="100" b="1"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would have happened to Paul if he had not appealed to Caesar for judgment? (9, 26:32)</a:t>
            </a:r>
          </a:p>
          <a:p>
            <a:pPr>
              <a:buSzPct val="125000"/>
            </a:pPr>
            <a:r>
              <a:rPr lang="en-US" sz="1200" b="1" dirty="0">
                <a:solidFill>
                  <a:srgbClr val="FFFF00"/>
                </a:solidFill>
                <a:effectLst/>
              </a:rPr>
              <a:t>Answer: </a:t>
            </a:r>
            <a:r>
              <a:rPr lang="en-US" sz="1200" dirty="0">
                <a:solidFill>
                  <a:srgbClr val="FFFF00"/>
                </a:solidFill>
                <a:effectLst/>
              </a:rPr>
              <a:t>He would have been judged at Jerusalem.  Indications are that Festus would not have been fair, but Agrippa said it might have led to Paul’s release.  Regardless, he was in danger from the Jews.</a:t>
            </a:r>
            <a:endParaRPr lang="en-US" sz="100" i="1" dirty="0">
              <a:solidFill>
                <a:srgbClr val="FFFF00"/>
              </a:solidFill>
              <a:effectLst/>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DB33375E-873B-B7F6-5F8F-4A3B71512E95}"/>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298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755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(34-35 READ)</a:t>
            </a:r>
          </a:p>
          <a:p>
            <a:pPr marL="181240" indent="-181240">
              <a:buFont typeface="Arial" panose="020B0604020202020204" pitchFamily="34" charset="0"/>
              <a:buChar char="•"/>
            </a:pPr>
            <a:r>
              <a:rPr lang="en-US" b="1" dirty="0"/>
              <a:t>It’s one purpose is no longer of worth. God has no use for worthless disciples.</a:t>
            </a:r>
          </a:p>
          <a:p>
            <a:r>
              <a:rPr lang="en-US" b="1" dirty="0"/>
              <a:t>Q: How can a Christian be the “salt of the earth” (cf. Matthew 5:13)</a:t>
            </a:r>
          </a:p>
          <a:p>
            <a:r>
              <a:rPr lang="en-US" b="1" dirty="0"/>
              <a:t>A: </a:t>
            </a:r>
            <a:r>
              <a:rPr lang="en-US" dirty="0"/>
              <a:t>This is similar to Jesus’ teaching at the sermon on the mount (Matthew 5:13-16). The answer is influence.</a:t>
            </a:r>
          </a:p>
          <a:p>
            <a:r>
              <a:rPr lang="en-US" b="1" dirty="0"/>
              <a:t>(Matthew 5:13-16), </a:t>
            </a:r>
            <a:r>
              <a:rPr lang="en-US" i="1" dirty="0"/>
              <a:t>“You are the salt of the earth; but if the salt loses its flavor, how shall it be seasoned? It is then good for nothing but to be thrown out and trampled underfoot by men” </a:t>
            </a:r>
            <a:r>
              <a:rPr lang="en-US" i="1" baseline="30000" dirty="0"/>
              <a:t>14</a:t>
            </a:r>
            <a:r>
              <a:rPr lang="en-US" i="1" dirty="0"/>
              <a:t> “You are the light of the world. A city that is set on a hill cannot be hidden.</a:t>
            </a:r>
            <a:r>
              <a:rPr lang="en-US" i="1" baseline="30000" dirty="0"/>
              <a:t> 15</a:t>
            </a:r>
            <a:r>
              <a:rPr lang="en-US" i="1" dirty="0"/>
              <a:t> Nor do they light a lamp and put it under a basket, but on a lampstand, and it gives light to all who are in the house.</a:t>
            </a:r>
            <a:r>
              <a:rPr lang="en-US" i="1" baseline="30000" dirty="0"/>
              <a:t> 16</a:t>
            </a:r>
            <a:r>
              <a:rPr lang="en-US" i="1" dirty="0"/>
              <a:t> Let your light so shine before men, that they may see your good works and glorify your Father in heaven.”</a:t>
            </a:r>
            <a:endParaRPr lang="en-US" b="0" i="1" dirty="0"/>
          </a:p>
        </p:txBody>
      </p:sp>
      <p:sp>
        <p:nvSpPr>
          <p:cNvPr id="4" name="Slide Number Placeholder 3"/>
          <p:cNvSpPr>
            <a:spLocks noGrp="1"/>
          </p:cNvSpPr>
          <p:nvPr>
            <p:ph type="sldNum" sz="quarter" idx="5"/>
          </p:nvPr>
        </p:nvSpPr>
        <p:spPr/>
        <p:txBody>
          <a:bodyPr/>
          <a:lstStyle/>
          <a:p>
            <a:fld id="{87F97BCB-B00A-4E99-825C-5A638E674226}" type="slidenum">
              <a:rPr lang="en-US" smtClean="0"/>
              <a:t>110</a:t>
            </a:fld>
            <a:endParaRPr lang="en-US"/>
          </a:p>
        </p:txBody>
      </p:sp>
    </p:spTree>
    <p:extLst>
      <p:ext uri="{BB962C8B-B14F-4D97-AF65-F5344CB8AC3E}">
        <p14:creationId xmlns:p14="http://schemas.microsoft.com/office/powerpoint/2010/main" val="164702780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A67D4-39A7-14AA-AED1-283790EFD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C190A-4C77-089E-3D90-709B0CF6B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62118-0EE2-3607-D278-4671167A7EA0}"/>
              </a:ext>
            </a:extLst>
          </p:cNvPr>
          <p:cNvSpPr>
            <a:spLocks noGrp="1"/>
          </p:cNvSpPr>
          <p:nvPr>
            <p:ph type="body" idx="1"/>
          </p:nvPr>
        </p:nvSpPr>
        <p:spPr/>
        <p:txBody>
          <a:bodyPr/>
          <a:lstStyle/>
          <a:p>
            <a:r>
              <a:rPr lang="en-US" sz="1200" b="1" dirty="0">
                <a:solidFill>
                  <a:srgbClr val="93D8FF"/>
                </a:solidFill>
                <a:effectLst/>
              </a:rPr>
              <a:t>Festus talks with Herod Agrippa and his wife Bernice about Paul’s case while the king was there to meet and welcome him (13-21).</a:t>
            </a:r>
          </a:p>
          <a:p>
            <a:endParaRPr lang="en-US" sz="100" b="1" dirty="0">
              <a:solidFill>
                <a:schemeClr val="bg1"/>
              </a:solidFill>
              <a:effectLst/>
            </a:endParaRPr>
          </a:p>
          <a:p>
            <a:pPr marL="171450" indent="-171450">
              <a:buSzPct val="125000"/>
              <a:buFont typeface="Arial" panose="020B0604020202020204" pitchFamily="34" charset="0"/>
              <a:buChar char="•"/>
            </a:pPr>
            <a:r>
              <a:rPr lang="en-US" sz="1200" b="1" dirty="0">
                <a:solidFill>
                  <a:srgbClr val="FFFF00"/>
                </a:solidFill>
                <a:effectLst/>
              </a:rPr>
              <a:t>Points out the Jews efforts to condemn Paul.</a:t>
            </a:r>
          </a:p>
          <a:p>
            <a:pPr marL="171450" indent="-171450">
              <a:buSzPct val="125000"/>
              <a:buFont typeface="Arial" panose="020B0604020202020204" pitchFamily="34" charset="0"/>
              <a:buChar char="•"/>
            </a:pPr>
            <a:r>
              <a:rPr lang="en-US" sz="1200" b="1" dirty="0">
                <a:solidFill>
                  <a:srgbClr val="FFFF00"/>
                </a:solidFill>
                <a:effectLst/>
              </a:rPr>
              <a:t>Accusations were not about wrongdoing, but about their religion and Jesus Christ.</a:t>
            </a:r>
          </a:p>
          <a:p>
            <a:pPr marL="171450" indent="-171450">
              <a:buSzPct val="125000"/>
              <a:buFont typeface="Arial" panose="020B0604020202020204" pitchFamily="34" charset="0"/>
              <a:buChar char="•"/>
            </a:pPr>
            <a:r>
              <a:rPr lang="en-US" sz="1200" b="1" dirty="0">
                <a:solidFill>
                  <a:srgbClr val="FFFF00"/>
                </a:solidFill>
                <a:effectLst/>
              </a:rPr>
              <a:t>Paul made his appeal to Caesar, ending the matter of Festus judging Paul himself.</a:t>
            </a:r>
            <a:endParaRPr lang="en-US" sz="100" b="1" dirty="0">
              <a:solidFill>
                <a:srgbClr val="FFFF00"/>
              </a:solidFill>
              <a:effectLst/>
            </a:endParaRPr>
          </a:p>
        </p:txBody>
      </p:sp>
      <p:sp>
        <p:nvSpPr>
          <p:cNvPr id="4" name="Slide Number Placeholder 3">
            <a:extLst>
              <a:ext uri="{FF2B5EF4-FFF2-40B4-BE49-F238E27FC236}">
                <a16:creationId xmlns:a16="http://schemas.microsoft.com/office/drawing/2014/main" id="{23F39B42-DE1E-CAB8-648A-8E0260807B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86326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9B8D0-4DB7-7325-F548-80F3DF103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2F4BA-2BB7-DBA2-4830-4A4C031D1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D2AF8-D600-2E8E-B03A-DB349E33B0C7}"/>
              </a:ext>
            </a:extLst>
          </p:cNvPr>
          <p:cNvSpPr>
            <a:spLocks noGrp="1"/>
          </p:cNvSpPr>
          <p:nvPr>
            <p:ph type="body" idx="1"/>
          </p:nvPr>
        </p:nvSpPr>
        <p:spPr/>
        <p:txBody>
          <a:bodyPr/>
          <a:lstStyle/>
          <a:p>
            <a:r>
              <a:rPr lang="en-US" sz="1200" b="1" dirty="0">
                <a:solidFill>
                  <a:srgbClr val="93D8FF"/>
                </a:solidFill>
                <a:effectLst/>
              </a:rPr>
              <a:t>Festus brought Paul before Agrippa at the king’s request, desiring Agrippa’s examination and advice as he prepared to send Paul to Rome (22-27)</a:t>
            </a:r>
          </a:p>
          <a:p>
            <a:endParaRPr lang="en-US" sz="1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was the rationale made by Festus to have Paul examined by King Agrippa? (26-27)</a:t>
            </a:r>
          </a:p>
          <a:p>
            <a:pPr>
              <a:buSzPct val="125000"/>
            </a:pPr>
            <a:r>
              <a:rPr lang="en-US" sz="1200" b="1" dirty="0">
                <a:solidFill>
                  <a:srgbClr val="FFFF00"/>
                </a:solidFill>
                <a:effectLst/>
              </a:rPr>
              <a:t>Answer: </a:t>
            </a:r>
            <a:r>
              <a:rPr lang="en-US" sz="1200" dirty="0">
                <a:solidFill>
                  <a:srgbClr val="FFFF00"/>
                </a:solidFill>
                <a:effectLst/>
              </a:rPr>
              <a:t>To obtain proper ideas in writing to Caesar about Paul.</a:t>
            </a:r>
            <a:endParaRPr lang="en-US" sz="1200" b="1" i="1" dirty="0">
              <a:solidFill>
                <a:srgbClr val="FFFF00"/>
              </a:solidFill>
              <a:effectLst/>
            </a:endParaRPr>
          </a:p>
          <a:p>
            <a:endParaRPr lang="en-US" sz="1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Is it unreasonable for a man to be a prisoner without a charge? (27)</a:t>
            </a:r>
          </a:p>
          <a:p>
            <a:pPr>
              <a:buSzPct val="125000"/>
            </a:pPr>
            <a:r>
              <a:rPr lang="en-US" sz="1200" dirty="0">
                <a:solidFill>
                  <a:srgbClr val="FFFF00"/>
                </a:solidFill>
                <a:effectLst/>
              </a:rPr>
              <a:t> </a:t>
            </a:r>
            <a:r>
              <a:rPr lang="en-US" sz="1200" b="1" dirty="0">
                <a:solidFill>
                  <a:srgbClr val="FFFF00"/>
                </a:solidFill>
                <a:effectLst/>
              </a:rPr>
              <a:t>Answer: </a:t>
            </a:r>
            <a:r>
              <a:rPr lang="en-US" sz="1200" dirty="0">
                <a:solidFill>
                  <a:srgbClr val="FFFF00"/>
                </a:solidFill>
                <a:effectLst/>
              </a:rPr>
              <a:t>Of course!  There was nothing reasonable about this!</a:t>
            </a:r>
            <a:endParaRPr lang="en-US" sz="100" dirty="0">
              <a:solidFill>
                <a:srgbClr val="FFFF00"/>
              </a:solidFill>
              <a:effectLst/>
            </a:endParaRPr>
          </a:p>
          <a:p>
            <a:pPr>
              <a:buSzPct val="125000"/>
            </a:pPr>
            <a:endParaRPr lang="en-US" sz="1300" dirty="0">
              <a:solidFill>
                <a:srgbClr val="FFFF00"/>
              </a:solidFill>
            </a:endParaRPr>
          </a:p>
        </p:txBody>
      </p:sp>
      <p:sp>
        <p:nvSpPr>
          <p:cNvPr id="4" name="Slide Number Placeholder 3">
            <a:extLst>
              <a:ext uri="{FF2B5EF4-FFF2-40B4-BE49-F238E27FC236}">
                <a16:creationId xmlns:a16="http://schemas.microsoft.com/office/drawing/2014/main" id="{F9A03440-2520-EE23-26A4-D1148446AE3B}"/>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33246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A7235-CF37-133C-5E1C-ACD7E43BA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6BC87-A35D-6D09-A560-D806C44C9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5BD77-3873-FC10-B4A6-60A2F0B37904}"/>
              </a:ext>
            </a:extLst>
          </p:cNvPr>
          <p:cNvSpPr>
            <a:spLocks noGrp="1"/>
          </p:cNvSpPr>
          <p:nvPr>
            <p:ph type="body" idx="1"/>
          </p:nvPr>
        </p:nvSpPr>
        <p:spPr/>
        <p:txBody>
          <a:bodyPr/>
          <a:lstStyle/>
          <a:p>
            <a:r>
              <a:rPr lang="en-US" sz="2800" b="1" dirty="0">
                <a:solidFill>
                  <a:srgbClr val="93D8FF"/>
                </a:solidFill>
                <a:effectLst>
                  <a:outerShdw blurRad="38100" dist="38100" dir="2700000" algn="tl">
                    <a:srgbClr val="000000">
                      <a:alpha val="43137"/>
                    </a:srgbClr>
                  </a:outerShdw>
                </a:effectLst>
              </a:rPr>
              <a:t>Review of Chapter 25</a:t>
            </a:r>
          </a:p>
          <a:p>
            <a:pPr marL="285750" indent="-285750" algn="l">
              <a:buFont typeface="Arial" panose="020B0604020202020204" pitchFamily="34" charset="0"/>
              <a:buChar char="•"/>
            </a:pPr>
            <a:r>
              <a:rPr lang="en-US" sz="1800" b="1" dirty="0">
                <a:solidFill>
                  <a:schemeClr val="bg1"/>
                </a:solidFill>
              </a:rPr>
              <a:t>The new governor of Judea, at Paul’s appeal to Caesar, determined to send Paul to Rome. </a:t>
            </a:r>
            <a:r>
              <a:rPr lang="en-US" sz="1800" b="1" i="1" dirty="0">
                <a:solidFill>
                  <a:schemeClr val="bg1"/>
                </a:solidFill>
              </a:rPr>
              <a:t>“To Caesar you shall go!”</a:t>
            </a:r>
            <a:r>
              <a:rPr lang="en-US" sz="1800" b="1" dirty="0">
                <a:solidFill>
                  <a:schemeClr val="bg1"/>
                </a:solidFill>
              </a:rPr>
              <a:t>.</a:t>
            </a:r>
          </a:p>
          <a:p>
            <a:pPr marL="285750" indent="-285750" algn="l">
              <a:buFont typeface="Arial" panose="020B0604020202020204" pitchFamily="34" charset="0"/>
              <a:buChar char="•"/>
            </a:pPr>
            <a:r>
              <a:rPr lang="en-US" sz="1800" b="1" dirty="0">
                <a:solidFill>
                  <a:schemeClr val="bg1"/>
                </a:solidFill>
              </a:rPr>
              <a:t>Festus told King Agrippa about Paul, seeking counsel so that he would have charges to tell Caesar in a letter.</a:t>
            </a:r>
          </a:p>
          <a:p>
            <a:pPr marL="285750" indent="-285750" algn="l">
              <a:buFont typeface="Arial" panose="020B0604020202020204" pitchFamily="34" charset="0"/>
              <a:buChar char="•"/>
            </a:pPr>
            <a:r>
              <a:rPr lang="en-US" sz="1800" b="1" dirty="0">
                <a:solidFill>
                  <a:schemeClr val="bg1"/>
                </a:solidFill>
              </a:rPr>
              <a:t>Agrippa and his wife Bernice met together with Festus and others to head Paul defend himself, which occurs in the 26</a:t>
            </a:r>
            <a:r>
              <a:rPr lang="en-US" sz="1800" b="1" baseline="30000" dirty="0">
                <a:solidFill>
                  <a:schemeClr val="bg1"/>
                </a:solidFill>
              </a:rPr>
              <a:t>th</a:t>
            </a:r>
            <a:r>
              <a:rPr lang="en-US" sz="1800" b="1" dirty="0">
                <a:solidFill>
                  <a:schemeClr val="bg1"/>
                </a:solidFill>
              </a:rPr>
              <a:t> chapter.</a:t>
            </a:r>
          </a:p>
          <a:p>
            <a:pPr marL="171450" indent="-171450" algn="l">
              <a:buFont typeface="Arial" panose="020B0604020202020204" pitchFamily="34" charset="0"/>
              <a:buChar char="•"/>
            </a:pPr>
            <a:endParaRPr lang="en-US" sz="1200" b="1" dirty="0">
              <a:solidFill>
                <a:schemeClr val="bg1"/>
              </a:solidFill>
              <a:effectLst/>
              <a:latin typeface="+mn-lt"/>
            </a:endParaRPr>
          </a:p>
        </p:txBody>
      </p:sp>
      <p:sp>
        <p:nvSpPr>
          <p:cNvPr id="4" name="Slide Number Placeholder 3">
            <a:extLst>
              <a:ext uri="{FF2B5EF4-FFF2-40B4-BE49-F238E27FC236}">
                <a16:creationId xmlns:a16="http://schemas.microsoft.com/office/drawing/2014/main" id="{8A388586-5F90-32CE-DE51-EC034816F8E1}"/>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11920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31D66-CEE0-14A0-B285-5E70F3D2B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D3480-6AE5-9495-63FF-5FA73490B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772CE-1D75-8065-3D1D-099C4A48EBB4}"/>
              </a:ext>
            </a:extLst>
          </p:cNvPr>
          <p:cNvSpPr>
            <a:spLocks noGrp="1"/>
          </p:cNvSpPr>
          <p:nvPr>
            <p:ph type="body" idx="1"/>
          </p:nvPr>
        </p:nvSpPr>
        <p:spPr/>
        <p:txBody>
          <a:bodyPr/>
          <a:lstStyle/>
          <a:p>
            <a:r>
              <a:rPr lang="en-US" sz="1200" b="1" dirty="0">
                <a:solidFill>
                  <a:srgbClr val="93D8FF"/>
                </a:solidFill>
                <a:effectLst/>
              </a:rPr>
              <a:t>Paul related his early life as a Pharisee, and persecutor of Christians (1-11).</a:t>
            </a:r>
          </a:p>
          <a:p>
            <a:endParaRPr lang="en-US" sz="1200" dirty="0">
              <a:solidFill>
                <a:schemeClr val="bg1"/>
              </a:solidFill>
            </a:endParaRPr>
          </a:p>
          <a:p>
            <a:pPr marL="171450" indent="-171450" algn="l">
              <a:buSzPct val="125000"/>
              <a:buFont typeface="Arial" panose="020B0604020202020204" pitchFamily="34" charset="0"/>
              <a:buChar char="•"/>
            </a:pPr>
            <a:r>
              <a:rPr lang="en-US" sz="1200" b="1" dirty="0">
                <a:solidFill>
                  <a:schemeClr val="bg1"/>
                </a:solidFill>
              </a:rPr>
              <a:t>Question: What was the reason Paul claimed caused his imprisonment? (6)</a:t>
            </a:r>
          </a:p>
          <a:p>
            <a:pPr>
              <a:buSzPct val="125000"/>
            </a:pPr>
            <a:r>
              <a:rPr lang="en-US" sz="1200" b="1" dirty="0">
                <a:solidFill>
                  <a:srgbClr val="FFFF00"/>
                </a:solidFill>
              </a:rPr>
              <a:t>Answer: </a:t>
            </a:r>
            <a:r>
              <a:rPr lang="en-US" sz="1200" dirty="0">
                <a:solidFill>
                  <a:srgbClr val="FFFF00"/>
                </a:solidFill>
              </a:rPr>
              <a:t>The hope of the promise made by God to our fathers.  Which was eternal reward and reconciliation, ultimately through Jesus’ resurrection from the dead (8).</a:t>
            </a:r>
            <a:endParaRPr lang="en-US" sz="1200" i="1" dirty="0">
              <a:solidFill>
                <a:srgbClr val="FFFF00"/>
              </a:solidFill>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B80B9C42-395F-04BE-65DC-E9D2B0E79A40}"/>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18098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AA36-999A-0CC5-39D0-578895FA2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76A51-6A5B-4665-95A2-3D6D76087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67158-AE17-BECF-29D5-FF4E37A62226}"/>
              </a:ext>
            </a:extLst>
          </p:cNvPr>
          <p:cNvSpPr>
            <a:spLocks noGrp="1"/>
          </p:cNvSpPr>
          <p:nvPr>
            <p:ph type="body" idx="1"/>
          </p:nvPr>
        </p:nvSpPr>
        <p:spPr/>
        <p:txBody>
          <a:bodyPr/>
          <a:lstStyle/>
          <a:p>
            <a:r>
              <a:rPr lang="en-US" sz="1200" b="1" dirty="0">
                <a:solidFill>
                  <a:srgbClr val="93D8FF"/>
                </a:solidFill>
                <a:effectLst/>
              </a:rPr>
              <a:t>Paul discussed his conversion and appointment as an apostle (12-18).</a:t>
            </a:r>
          </a:p>
          <a:p>
            <a:endParaRPr lang="en-US" sz="1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Who was it that appointed Paul to be an apostle to the Gentiles? (16-18)</a:t>
            </a:r>
          </a:p>
          <a:p>
            <a:pPr>
              <a:buSzPct val="125000"/>
            </a:pPr>
            <a:r>
              <a:rPr lang="en-US" sz="1200" b="1" dirty="0">
                <a:solidFill>
                  <a:srgbClr val="FFFF00"/>
                </a:solidFill>
                <a:effectLst/>
              </a:rPr>
              <a:t>Answer: </a:t>
            </a:r>
            <a:r>
              <a:rPr lang="en-US" sz="1200" dirty="0">
                <a:solidFill>
                  <a:srgbClr val="FFFF00"/>
                </a:solidFill>
                <a:effectLst/>
              </a:rPr>
              <a:t>According to Paul’s testimony (as revealed in Acts 9) it was the Lord who appeared to him on the road to Damascus.</a:t>
            </a:r>
            <a:endParaRPr lang="en-US" sz="100" i="1" dirty="0">
              <a:solidFill>
                <a:srgbClr val="FFFF00"/>
              </a:solidFill>
              <a:effectLst/>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8D82C1FA-48F0-E8A3-8FFE-F383274ED621}"/>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368535"/>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8A25C-253C-2D51-DBC9-4FAB11664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5B21B-F1E9-7123-82EE-0B26718AA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E2BC3-2680-74CA-B94A-A0FDC38ECE24}"/>
              </a:ext>
            </a:extLst>
          </p:cNvPr>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rPr>
              <a:t>Paul established that his faith and ministry were the reasons for his seizure and imprisonment (19-23).</a:t>
            </a:r>
          </a:p>
          <a:p>
            <a:endParaRPr lang="en-US" sz="100" b="1" dirty="0">
              <a:solidFill>
                <a:schemeClr val="bg1"/>
              </a:solidFill>
            </a:endParaRPr>
          </a:p>
          <a:p>
            <a:pPr marL="171450" indent="-171450" algn="l">
              <a:buSzPct val="125000"/>
              <a:buFont typeface="Arial" panose="020B0604020202020204" pitchFamily="34" charset="0"/>
              <a:buChar char="•"/>
            </a:pPr>
            <a:r>
              <a:rPr lang="en-US" sz="1200" b="1" dirty="0">
                <a:solidFill>
                  <a:schemeClr val="bg1"/>
                </a:solidFill>
              </a:rPr>
              <a:t>Question: How did Paul describe his ministry as an apostle of God? (19-20)</a:t>
            </a:r>
          </a:p>
          <a:p>
            <a:pPr>
              <a:buSzPct val="125000"/>
            </a:pPr>
            <a:r>
              <a:rPr lang="en-US" sz="1200" b="1" dirty="0">
                <a:solidFill>
                  <a:srgbClr val="FFFF00"/>
                </a:solidFill>
              </a:rPr>
              <a:t>Answer: </a:t>
            </a:r>
            <a:r>
              <a:rPr lang="en-US" sz="1200" dirty="0">
                <a:solidFill>
                  <a:srgbClr val="FFFF00"/>
                </a:solidFill>
              </a:rPr>
              <a:t>Obedience to Jesus’ words, given him on the road in that “heavenly vision.”</a:t>
            </a:r>
            <a:endParaRPr lang="en-US" sz="100" i="1" dirty="0">
              <a:solidFill>
                <a:srgbClr val="FFFF00"/>
              </a:solidFill>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1F404D82-D02A-CAEB-D62F-131903209868}"/>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3814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15D46-0164-2312-E122-AC7A9F2EC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580E8-8017-1BAE-A24F-B05C82EA0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79907-C167-4038-19C9-3009643FD65B}"/>
              </a:ext>
            </a:extLst>
          </p:cNvPr>
          <p:cNvSpPr>
            <a:spLocks noGrp="1"/>
          </p:cNvSpPr>
          <p:nvPr>
            <p:ph type="body" idx="1"/>
          </p:nvPr>
        </p:nvSpPr>
        <p:spPr/>
        <p:txBody>
          <a:bodyPr/>
          <a:lstStyle/>
          <a:p>
            <a:r>
              <a:rPr lang="en-US" sz="1200" dirty="0">
                <a:solidFill>
                  <a:srgbClr val="93D8FF"/>
                </a:solidFill>
                <a:effectLst>
                  <a:outerShdw blurRad="38100" dist="38100" dir="2700000" algn="tl">
                    <a:srgbClr val="000000">
                      <a:alpha val="43137"/>
                    </a:srgbClr>
                  </a:outerShdw>
                </a:effectLst>
              </a:rPr>
              <a:t>Both Festus, </a:t>
            </a:r>
            <a:r>
              <a:rPr lang="en-US" sz="1200" i="1" dirty="0">
                <a:solidFill>
                  <a:srgbClr val="93D8FF"/>
                </a:solidFill>
                <a:effectLst>
                  <a:outerShdw blurRad="38100" dist="38100" dir="2700000" algn="tl">
                    <a:srgbClr val="000000">
                      <a:alpha val="43137"/>
                    </a:srgbClr>
                  </a:outerShdw>
                </a:effectLst>
              </a:rPr>
              <a:t>“Paul you are beside yourself!” </a:t>
            </a:r>
            <a:r>
              <a:rPr lang="en-US" sz="1200" dirty="0">
                <a:solidFill>
                  <a:srgbClr val="93D8FF"/>
                </a:solidFill>
                <a:effectLst>
                  <a:outerShdw blurRad="38100" dist="38100" dir="2700000" algn="tl">
                    <a:srgbClr val="000000">
                      <a:alpha val="43137"/>
                    </a:srgbClr>
                  </a:outerShdw>
                </a:effectLst>
              </a:rPr>
              <a:t>and Agrippa </a:t>
            </a:r>
            <a:r>
              <a:rPr lang="en-US" sz="1200" i="1" dirty="0">
                <a:solidFill>
                  <a:srgbClr val="93D8FF"/>
                </a:solidFill>
                <a:effectLst>
                  <a:outerShdw blurRad="38100" dist="38100" dir="2700000" algn="tl">
                    <a:srgbClr val="000000">
                      <a:alpha val="43137"/>
                    </a:srgbClr>
                  </a:outerShdw>
                </a:effectLst>
              </a:rPr>
              <a:t>“You almost persuade me to become a Christian”, </a:t>
            </a:r>
            <a:r>
              <a:rPr lang="en-US" sz="1200" dirty="0">
                <a:solidFill>
                  <a:srgbClr val="93D8FF"/>
                </a:solidFill>
                <a:effectLst>
                  <a:outerShdw blurRad="38100" dist="38100" dir="2700000" algn="tl">
                    <a:srgbClr val="000000">
                      <a:alpha val="43137"/>
                    </a:srgbClr>
                  </a:outerShdw>
                </a:effectLst>
              </a:rPr>
              <a:t>respond to God’s words. They both acknowledge that Paul did nothing worthy of being imprisoned (24-32).</a:t>
            </a:r>
          </a:p>
          <a:p>
            <a:endParaRPr lang="en-US" sz="1200" dirty="0">
              <a:solidFill>
                <a:schemeClr val="bg1"/>
              </a:solidFill>
              <a:effectLst/>
            </a:endParaRPr>
          </a:p>
          <a:p>
            <a:pPr marL="0" indent="0" algn="l">
              <a:buSzPct val="125000"/>
              <a:buNone/>
            </a:pPr>
            <a:r>
              <a:rPr lang="en-US" sz="1200" b="1" dirty="0">
                <a:solidFill>
                  <a:schemeClr val="bg1"/>
                </a:solidFill>
                <a:effectLst/>
              </a:rPr>
              <a:t>Question: Can you explain the disparity between Festus’ words, and Paul’s claim to be reasonable? (24-25)</a:t>
            </a:r>
          </a:p>
          <a:p>
            <a:pPr>
              <a:buSzPct val="125000"/>
            </a:pPr>
            <a:r>
              <a:rPr lang="en-US" sz="1200" b="1" dirty="0">
                <a:solidFill>
                  <a:srgbClr val="FFFF00"/>
                </a:solidFill>
                <a:effectLst/>
              </a:rPr>
              <a:t>Answer: </a:t>
            </a:r>
            <a:r>
              <a:rPr lang="en-US" sz="1200" dirty="0">
                <a:solidFill>
                  <a:srgbClr val="FFFF00"/>
                </a:solidFill>
                <a:effectLst/>
              </a:rPr>
              <a:t>(2 Corinthians 2:16) Aroma of Death/Aroma of Life.  Paul’s claim of the resurrection was certainly amazing!</a:t>
            </a:r>
            <a:endParaRPr lang="en-US" sz="1200" i="1" dirty="0">
              <a:solidFill>
                <a:srgbClr val="FFFF00"/>
              </a:solidFill>
              <a:effectLst/>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FB45628B-6510-75EB-6C42-E6C4AE6631A3}"/>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6404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4AC02-802E-DFF6-2E3E-603E3FD6A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6B736-2A4F-7BC4-0710-C9F10AF42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5970E-E8FF-521E-30CB-1EF71B80332B}"/>
              </a:ext>
            </a:extLst>
          </p:cNvPr>
          <p:cNvSpPr>
            <a:spLocks noGrp="1"/>
          </p:cNvSpPr>
          <p:nvPr>
            <p:ph type="body" idx="1"/>
          </p:nvPr>
        </p:nvSpPr>
        <p:spPr/>
        <p:txBody>
          <a:bodyPr/>
          <a:lstStyle/>
          <a:p>
            <a:r>
              <a:rPr lang="en-US" sz="1200" b="1" dirty="0">
                <a:solidFill>
                  <a:srgbClr val="93D8FF"/>
                </a:solidFill>
                <a:effectLst/>
              </a:rPr>
              <a:t>Both Festus, and Agrippa respond to God’s words. They both acknowledge that Paul did nothing worthy of being imprisoned (24-32) cont.</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Was King Agrippa serious when he told Paul, </a:t>
            </a:r>
            <a:r>
              <a:rPr lang="en-US" sz="1200" i="1" dirty="0">
                <a:solidFill>
                  <a:schemeClr val="bg1"/>
                </a:solidFill>
                <a:effectLst/>
              </a:rPr>
              <a:t>“You almost persuade me to become a Christian”</a:t>
            </a:r>
            <a:r>
              <a:rPr lang="en-US" sz="1200" b="1" dirty="0">
                <a:solidFill>
                  <a:schemeClr val="bg1"/>
                </a:solidFill>
                <a:effectLst/>
              </a:rPr>
              <a:t>?</a:t>
            </a:r>
            <a:r>
              <a:rPr lang="en-US" sz="1200" i="1" dirty="0">
                <a:solidFill>
                  <a:schemeClr val="bg1"/>
                </a:solidFill>
                <a:effectLst/>
              </a:rPr>
              <a:t> </a:t>
            </a:r>
            <a:r>
              <a:rPr lang="en-US" sz="1200" b="1" dirty="0">
                <a:solidFill>
                  <a:schemeClr val="bg1"/>
                </a:solidFill>
                <a:effectLst/>
              </a:rPr>
              <a:t>(28)</a:t>
            </a:r>
          </a:p>
          <a:p>
            <a:pPr>
              <a:buSzPct val="125000"/>
            </a:pPr>
            <a:r>
              <a:rPr lang="en-US" sz="1200" b="1" dirty="0">
                <a:solidFill>
                  <a:srgbClr val="FFFF00"/>
                </a:solidFill>
                <a:effectLst/>
              </a:rPr>
              <a:t>Answer:</a:t>
            </a:r>
            <a:r>
              <a:rPr lang="en-US" sz="1200" dirty="0">
                <a:solidFill>
                  <a:srgbClr val="FFFF00"/>
                </a:solidFill>
                <a:effectLst/>
              </a:rPr>
              <a:t> There is no reason to think otherwise!</a:t>
            </a:r>
            <a:endParaRPr lang="en-US" sz="1200" b="1" i="1" dirty="0">
              <a:solidFill>
                <a:srgbClr val="FFFF00"/>
              </a:solidFill>
              <a:effectLst/>
            </a:endParaRP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did Agrippa mean when he said that Paul might have been set free? Accurate? (32)</a:t>
            </a:r>
          </a:p>
          <a:p>
            <a:pPr>
              <a:buSzPct val="125000"/>
            </a:pPr>
            <a:r>
              <a:rPr lang="en-US" sz="1200" b="1" dirty="0">
                <a:solidFill>
                  <a:srgbClr val="FFFF00"/>
                </a:solidFill>
                <a:effectLst/>
              </a:rPr>
              <a:t>Answer: </a:t>
            </a:r>
            <a:r>
              <a:rPr lang="en-US" sz="1200" dirty="0">
                <a:solidFill>
                  <a:srgbClr val="FFFF00"/>
                </a:solidFill>
                <a:effectLst/>
              </a:rPr>
              <a:t>He was not guilty, however, not accurate, naïve!</a:t>
            </a:r>
          </a:p>
          <a:p>
            <a:pPr>
              <a:buSzPct val="125000"/>
            </a:pPr>
            <a:endParaRPr lang="en-US" sz="1300" dirty="0">
              <a:solidFill>
                <a:srgbClr val="FFFF00"/>
              </a:solidFill>
            </a:endParaRPr>
          </a:p>
        </p:txBody>
      </p:sp>
      <p:sp>
        <p:nvSpPr>
          <p:cNvPr id="4" name="Slide Number Placeholder 3">
            <a:extLst>
              <a:ext uri="{FF2B5EF4-FFF2-40B4-BE49-F238E27FC236}">
                <a16:creationId xmlns:a16="http://schemas.microsoft.com/office/drawing/2014/main" id="{E96C16EE-05DB-A37E-4B6E-FA3F904876BA}"/>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17193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C20C6-2116-90E5-932A-BEA81FFD2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51EDA-5C9A-8883-C5ED-7A88E041F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7844EC-C394-5121-90B9-FDC22776E7CB}"/>
              </a:ext>
            </a:extLst>
          </p:cNvPr>
          <p:cNvSpPr>
            <a:spLocks noGrp="1"/>
          </p:cNvSpPr>
          <p:nvPr>
            <p:ph type="body" idx="1"/>
          </p:nvPr>
        </p:nvSpPr>
        <p:spPr/>
        <p:txBody>
          <a:bodyPr/>
          <a:lstStyle/>
          <a:p>
            <a:pPr marL="0" indent="0">
              <a:buFont typeface="Arial" panose="020B0604020202020204" pitchFamily="34" charset="0"/>
              <a:buNone/>
            </a:pPr>
            <a:r>
              <a:rPr lang="en-US" sz="1200" b="1" dirty="0">
                <a:solidFill>
                  <a:srgbClr val="93D8FF"/>
                </a:solidFill>
                <a:effectLst/>
              </a:rPr>
              <a:t>Review of Chapter 26</a:t>
            </a:r>
          </a:p>
          <a:p>
            <a:pPr marL="171450" indent="-171450">
              <a:buFont typeface="Arial" panose="020B0604020202020204" pitchFamily="34" charset="0"/>
              <a:buChar char="•"/>
            </a:pPr>
            <a:r>
              <a:rPr lang="en-US" sz="1200" b="1" dirty="0">
                <a:solidFill>
                  <a:schemeClr val="bg1"/>
                </a:solidFill>
                <a:effectLst/>
              </a:rPr>
              <a:t>The apostle Paul gave his defense of himself to Festus, King Agrippa and his wife Bernice.</a:t>
            </a:r>
          </a:p>
          <a:p>
            <a:pPr marL="171450" indent="-171450">
              <a:buFont typeface="Arial" panose="020B0604020202020204" pitchFamily="34" charset="0"/>
              <a:buChar char="•"/>
            </a:pPr>
            <a:r>
              <a:rPr lang="en-US" sz="1200" b="1" dirty="0">
                <a:solidFill>
                  <a:schemeClr val="bg1"/>
                </a:solidFill>
                <a:effectLst/>
              </a:rPr>
              <a:t>Festus thought Paul was crazy, </a:t>
            </a:r>
            <a:r>
              <a:rPr lang="en-US" sz="1200" b="1" i="1" dirty="0">
                <a:solidFill>
                  <a:schemeClr val="bg1"/>
                </a:solidFill>
                <a:effectLst/>
              </a:rPr>
              <a:t>“Paul, you are beside yourself!”</a:t>
            </a:r>
          </a:p>
          <a:p>
            <a:pPr marL="171450" indent="-171450">
              <a:buFont typeface="Arial" panose="020B0604020202020204" pitchFamily="34" charset="0"/>
              <a:buChar char="•"/>
            </a:pPr>
            <a:r>
              <a:rPr lang="en-US" sz="1200" b="1" dirty="0">
                <a:solidFill>
                  <a:schemeClr val="bg1"/>
                </a:solidFill>
                <a:effectLst/>
              </a:rPr>
              <a:t>King Agrippa was moved by Paul’s appeal, </a:t>
            </a:r>
            <a:r>
              <a:rPr lang="en-US" sz="1200" b="1" i="1" dirty="0">
                <a:solidFill>
                  <a:schemeClr val="bg1"/>
                </a:solidFill>
                <a:effectLst/>
              </a:rPr>
              <a:t>“You almost persuade me to become a Christian.”</a:t>
            </a:r>
          </a:p>
          <a:p>
            <a:pPr marL="171450" indent="-171450">
              <a:buFont typeface="Arial" panose="020B0604020202020204" pitchFamily="34" charset="0"/>
              <a:buChar char="•"/>
            </a:pPr>
            <a:r>
              <a:rPr lang="en-US" sz="1200" b="1" dirty="0">
                <a:solidFill>
                  <a:schemeClr val="bg1"/>
                </a:solidFill>
                <a:effectLst/>
              </a:rPr>
              <a:t>Both Festus and Agrippa knew Paul was innocent of the accusations.</a:t>
            </a:r>
          </a:p>
          <a:p>
            <a:pPr marL="171450" indent="-171450" algn="l">
              <a:buFont typeface="Arial" panose="020B0604020202020204" pitchFamily="34" charset="0"/>
              <a:buChar char="•"/>
            </a:pPr>
            <a:endParaRPr lang="en-US" sz="1200" b="1" dirty="0">
              <a:solidFill>
                <a:schemeClr val="bg1"/>
              </a:solidFill>
              <a:effectLst/>
              <a:latin typeface="+mn-lt"/>
            </a:endParaRPr>
          </a:p>
        </p:txBody>
      </p:sp>
      <p:sp>
        <p:nvSpPr>
          <p:cNvPr id="4" name="Slide Number Placeholder 3">
            <a:extLst>
              <a:ext uri="{FF2B5EF4-FFF2-40B4-BE49-F238E27FC236}">
                <a16:creationId xmlns:a16="http://schemas.microsoft.com/office/drawing/2014/main" id="{36C88073-E3BD-5FA9-FB5F-6D9F87061FD3}"/>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62663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F527-3965-25C2-1D46-1FA355ACE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9E8E3-457A-5B8A-8088-D2111EFDB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20458-66C1-D567-9A28-2C0DA64EFB4E}"/>
              </a:ext>
            </a:extLst>
          </p:cNvPr>
          <p:cNvSpPr>
            <a:spLocks noGrp="1"/>
          </p:cNvSpPr>
          <p:nvPr>
            <p:ph type="body" idx="1"/>
          </p:nvPr>
        </p:nvSpPr>
        <p:spPr/>
        <p:txBody>
          <a:bodyPr/>
          <a:lstStyle/>
          <a:p>
            <a:r>
              <a:rPr lang="en-US" sz="1200" b="1" dirty="0">
                <a:solidFill>
                  <a:srgbClr val="93D8FF"/>
                </a:solidFill>
                <a:effectLst/>
              </a:rPr>
              <a:t>A centurion was assigned to Paul and other prisoners, to accompany them to Rome via the sea. The going was slow because of contrary winds (1-8).</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Why would Julius (centurion) treat Paul kindly (3)? How des this compare with the desire of the soldiers to kill all the prisoners? (42-43)</a:t>
            </a:r>
          </a:p>
          <a:p>
            <a:pPr>
              <a:buSzPct val="125000"/>
            </a:pPr>
            <a:r>
              <a:rPr lang="en-US" sz="1200" b="1" dirty="0">
                <a:solidFill>
                  <a:srgbClr val="FFFF00"/>
                </a:solidFill>
                <a:effectLst/>
              </a:rPr>
              <a:t>Answer: </a:t>
            </a:r>
            <a:r>
              <a:rPr lang="en-US" sz="1200" dirty="0">
                <a:solidFill>
                  <a:srgbClr val="FFFF00"/>
                </a:solidFill>
                <a:effectLst/>
              </a:rPr>
              <a:t>Trust in Paul’s demeanor for all the years imprisoned? But, typically the prisoners are evil and dangerous men, soldiers had no care for them at all.</a:t>
            </a:r>
            <a:endParaRPr lang="en-US" sz="1200" i="1" dirty="0">
              <a:solidFill>
                <a:srgbClr val="FFFF00"/>
              </a:solidFill>
              <a:effectLst/>
            </a:endParaRP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0F0CEE20-19BB-EEA2-8CB5-FA4BE4B3F451}"/>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028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111</a:t>
            </a:fld>
            <a:endParaRPr lang="en-US">
              <a:solidFill>
                <a:prstClr val="black"/>
              </a:solidFill>
              <a:latin typeface="Calibri" panose="020F0502020204030204"/>
            </a:endParaRPr>
          </a:p>
        </p:txBody>
      </p:sp>
    </p:spTree>
    <p:extLst>
      <p:ext uri="{BB962C8B-B14F-4D97-AF65-F5344CB8AC3E}">
        <p14:creationId xmlns:p14="http://schemas.microsoft.com/office/powerpoint/2010/main" val="76903331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BBE63-C9E4-63CB-A61B-1086BABE6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09BD5-96A4-3E1A-0565-3A6B70737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89D51-4F9A-0790-CC6B-A49B0BBF2605}"/>
              </a:ext>
            </a:extLst>
          </p:cNvPr>
          <p:cNvSpPr>
            <a:spLocks noGrp="1"/>
          </p:cNvSpPr>
          <p:nvPr>
            <p:ph type="body" idx="1"/>
          </p:nvPr>
        </p:nvSpPr>
        <p:spPr/>
        <p:txBody>
          <a:bodyPr/>
          <a:lstStyle/>
          <a:p>
            <a:r>
              <a:rPr lang="en-US" sz="1200" b="1" u="none" dirty="0">
                <a:solidFill>
                  <a:srgbClr val="93D8FF"/>
                </a:solidFill>
                <a:effectLst/>
              </a:rPr>
              <a:t>Paul warned the centurion (unsuccessfully) of the loss of the ship and lives because of the dangerous winds and weather in the winter months (9-12)</a:t>
            </a:r>
          </a:p>
          <a:p>
            <a:endParaRPr lang="en-US" sz="1200" u="none" dirty="0">
              <a:solidFill>
                <a:schemeClr val="bg1"/>
              </a:solidFill>
              <a:effectLst/>
            </a:endParaRPr>
          </a:p>
          <a:p>
            <a:pPr marL="171450" indent="-171450" algn="l">
              <a:buSzPct val="125000"/>
              <a:buFont typeface="Arial" panose="020B0604020202020204" pitchFamily="34" charset="0"/>
              <a:buChar char="•"/>
            </a:pPr>
            <a:r>
              <a:rPr lang="en-US" sz="1200" b="1" u="none" dirty="0">
                <a:solidFill>
                  <a:schemeClr val="bg1"/>
                </a:solidFill>
                <a:effectLst/>
              </a:rPr>
              <a:t>Question: Is there an indication that Paul’s warning of a shipwreck was a prophecy from God? What is that indication? (10)</a:t>
            </a:r>
          </a:p>
          <a:p>
            <a:pPr marL="0" marR="0" lvl="0" indent="0" algn="l" defTabSz="914400" rtl="0" eaLnBrk="1" fontAlgn="auto" latinLnBrk="0" hangingPunct="1">
              <a:lnSpc>
                <a:spcPct val="100000"/>
              </a:lnSpc>
              <a:spcBef>
                <a:spcPts val="0"/>
              </a:spcBef>
              <a:spcAft>
                <a:spcPts val="0"/>
              </a:spcAft>
              <a:buClrTx/>
              <a:buSzPct val="125000"/>
              <a:buFontTx/>
              <a:buNone/>
              <a:tabLst/>
              <a:defRPr/>
            </a:pPr>
            <a:r>
              <a:rPr lang="en-US" sz="1200" u="none" dirty="0">
                <a:solidFill>
                  <a:srgbClr val="FFFF00"/>
                </a:solidFill>
                <a:effectLst/>
              </a:rPr>
              <a:t>Answer: </a:t>
            </a:r>
            <a:r>
              <a:rPr lang="en-US" sz="1200" dirty="0">
                <a:solidFill>
                  <a:srgbClr val="FFFF00"/>
                </a:solidFill>
              </a:rPr>
              <a:t>The danger may have been very obvious, though others felt the best course was to sail</a:t>
            </a:r>
            <a:r>
              <a:rPr lang="en-US" sz="1200" i="1" dirty="0">
                <a:solidFill>
                  <a:srgbClr val="FFFF00"/>
                </a:solidFill>
              </a:rPr>
              <a:t>.  “I perceive” </a:t>
            </a:r>
            <a:r>
              <a:rPr lang="en-US" sz="1200" dirty="0">
                <a:solidFill>
                  <a:srgbClr val="FFFF00"/>
                </a:solidFill>
              </a:rPr>
              <a:t>could have referenced information received from God.</a:t>
            </a:r>
            <a:endParaRPr lang="en-US" sz="1200" i="1" dirty="0">
              <a:solidFill>
                <a:srgbClr val="FFFF00"/>
              </a:solidFill>
            </a:endParaRPr>
          </a:p>
          <a:p>
            <a:pPr>
              <a:buSzPct val="125000"/>
            </a:pPr>
            <a:endParaRPr lang="en-US" sz="100" i="1" u="none" dirty="0">
              <a:solidFill>
                <a:srgbClr val="FFFF00"/>
              </a:solidFill>
              <a:effectLst/>
            </a:endParaRPr>
          </a:p>
        </p:txBody>
      </p:sp>
      <p:sp>
        <p:nvSpPr>
          <p:cNvPr id="4" name="Slide Number Placeholder 3">
            <a:extLst>
              <a:ext uri="{FF2B5EF4-FFF2-40B4-BE49-F238E27FC236}">
                <a16:creationId xmlns:a16="http://schemas.microsoft.com/office/drawing/2014/main" id="{228D2A69-D6E6-378F-B1EE-9B9EB2DA9F38}"/>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56473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3EF2F-A8AE-6F29-81A5-DEDF52456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95801-94C7-E513-530C-F21755AE2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22319-AD3C-8E20-3CB8-42FBBD6545A4}"/>
              </a:ext>
            </a:extLst>
          </p:cNvPr>
          <p:cNvSpPr>
            <a:spLocks noGrp="1"/>
          </p:cNvSpPr>
          <p:nvPr>
            <p:ph type="body" idx="1"/>
          </p:nvPr>
        </p:nvSpPr>
        <p:spPr/>
        <p:txBody>
          <a:bodyPr/>
          <a:lstStyle/>
          <a:p>
            <a:r>
              <a:rPr lang="en-US" sz="1200" b="1" dirty="0">
                <a:solidFill>
                  <a:srgbClr val="93D8FF"/>
                </a:solidFill>
                <a:effectLst/>
              </a:rPr>
              <a:t>The ship was caught in a bad storm. Paul, however, was told by an angel that all would be spared their lives, despite a coming shipwreck (13-26)</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about the second time that Paul </a:t>
            </a:r>
            <a:r>
              <a:rPr lang="en-US" sz="1200" b="1" dirty="0" err="1">
                <a:solidFill>
                  <a:schemeClr val="bg1"/>
                </a:solidFill>
                <a:effectLst/>
              </a:rPr>
              <a:t>wanred</a:t>
            </a:r>
            <a:r>
              <a:rPr lang="en-US" sz="1200" b="1" dirty="0">
                <a:solidFill>
                  <a:schemeClr val="bg1"/>
                </a:solidFill>
                <a:effectLst/>
              </a:rPr>
              <a:t> of shipwreck. Was this prediction from God? (23-26)</a:t>
            </a:r>
          </a:p>
          <a:p>
            <a:pPr>
              <a:buSzPct val="125000"/>
            </a:pPr>
            <a:r>
              <a:rPr lang="en-US" sz="1200" b="1" dirty="0">
                <a:solidFill>
                  <a:srgbClr val="FFFF00"/>
                </a:solidFill>
                <a:effectLst/>
              </a:rPr>
              <a:t>Answer: </a:t>
            </a:r>
            <a:r>
              <a:rPr lang="en-US" sz="1200" dirty="0">
                <a:solidFill>
                  <a:srgbClr val="FFFF00"/>
                </a:solidFill>
                <a:effectLst/>
              </a:rPr>
              <a:t>Certainly, verse 23, </a:t>
            </a:r>
            <a:r>
              <a:rPr lang="en-US" sz="1200" i="1" dirty="0">
                <a:solidFill>
                  <a:srgbClr val="FFFF00"/>
                </a:solidFill>
                <a:effectLst/>
              </a:rPr>
              <a:t>“for there stood by me this night an angel of the God to whom I belong and I serve.”</a:t>
            </a:r>
          </a:p>
        </p:txBody>
      </p:sp>
      <p:sp>
        <p:nvSpPr>
          <p:cNvPr id="4" name="Slide Number Placeholder 3">
            <a:extLst>
              <a:ext uri="{FF2B5EF4-FFF2-40B4-BE49-F238E27FC236}">
                <a16:creationId xmlns:a16="http://schemas.microsoft.com/office/drawing/2014/main" id="{855DB46F-7DFF-B782-9166-18ED5887AFD7}"/>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70378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5EC5-1F3B-08F0-4FFE-45FA287D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E7C67-4B15-A178-C7ED-6E739F8F5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77E9A-467E-3FDE-C7AD-BE9782373871}"/>
              </a:ext>
            </a:extLst>
          </p:cNvPr>
          <p:cNvSpPr>
            <a:spLocks noGrp="1"/>
          </p:cNvSpPr>
          <p:nvPr>
            <p:ph type="body" idx="1"/>
          </p:nvPr>
        </p:nvSpPr>
        <p:spPr/>
        <p:txBody>
          <a:bodyPr/>
          <a:lstStyle/>
          <a:p>
            <a:r>
              <a:rPr lang="en-US" sz="1200" b="1" dirty="0">
                <a:solidFill>
                  <a:srgbClr val="93D8FF"/>
                </a:solidFill>
                <a:effectLst/>
              </a:rPr>
              <a:t>Following Paul’s directions, actions were taken ensuring the salvation of all lives. Paul thanked God, and all 276 were encouraged and ate (27-38)</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might indicate that Paul’s influence upon the others on board increased during the voyage? (36, 43)</a:t>
            </a:r>
          </a:p>
          <a:p>
            <a:pPr>
              <a:buSzPct val="125000"/>
            </a:pPr>
            <a:r>
              <a:rPr lang="en-US" sz="1200" b="1" dirty="0">
                <a:solidFill>
                  <a:srgbClr val="FFFF00"/>
                </a:solidFill>
                <a:effectLst/>
              </a:rPr>
              <a:t>Answer: </a:t>
            </a:r>
            <a:r>
              <a:rPr lang="en-US" sz="1200" dirty="0">
                <a:solidFill>
                  <a:srgbClr val="FFFF00"/>
                </a:solidFill>
                <a:effectLst/>
              </a:rPr>
              <a:t>They were all encouraged by Paul’s words, indicating some confidence in him. The centurion too, as he kept the soldiers from killing the prisoners.</a:t>
            </a:r>
            <a:endParaRPr lang="en-US" sz="1200" i="1" dirty="0">
              <a:solidFill>
                <a:srgbClr val="FFFF00"/>
              </a:solidFill>
              <a:effectLst/>
            </a:endParaRPr>
          </a:p>
        </p:txBody>
      </p:sp>
      <p:sp>
        <p:nvSpPr>
          <p:cNvPr id="4" name="Slide Number Placeholder 3">
            <a:extLst>
              <a:ext uri="{FF2B5EF4-FFF2-40B4-BE49-F238E27FC236}">
                <a16:creationId xmlns:a16="http://schemas.microsoft.com/office/drawing/2014/main" id="{EBF0BBD4-BC65-DF8A-F8E2-16A3C1D439A9}"/>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67835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5913-56BA-F278-474A-EE58E272C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0AC2C-BD10-CBB4-9B17-C334D69FB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09F4D-F182-3539-86C3-1B79A6981582}"/>
              </a:ext>
            </a:extLst>
          </p:cNvPr>
          <p:cNvSpPr>
            <a:spLocks noGrp="1"/>
          </p:cNvSpPr>
          <p:nvPr>
            <p:ph type="body" idx="1"/>
          </p:nvPr>
        </p:nvSpPr>
        <p:spPr/>
        <p:txBody>
          <a:bodyPr/>
          <a:lstStyle/>
          <a:p>
            <a:r>
              <a:rPr lang="en-US" sz="1200" b="1" dirty="0">
                <a:solidFill>
                  <a:srgbClr val="93D8FF"/>
                </a:solidFill>
                <a:effectLst/>
              </a:rPr>
              <a:t>Following Paul’s directions, actions were taken ensuring the salvation of all lives. Paul thanked God, and all 276 were encouraged and ate (27-38)</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might indicate that Paul’s influence upon the others on board increased during the voyage? (36, 43)</a:t>
            </a:r>
          </a:p>
          <a:p>
            <a:pPr>
              <a:buSzPct val="125000"/>
            </a:pPr>
            <a:r>
              <a:rPr lang="en-US" sz="1200" b="1" dirty="0">
                <a:solidFill>
                  <a:srgbClr val="FFFF00"/>
                </a:solidFill>
                <a:effectLst/>
              </a:rPr>
              <a:t>Answer: </a:t>
            </a:r>
            <a:r>
              <a:rPr lang="en-US" sz="1200" dirty="0">
                <a:solidFill>
                  <a:srgbClr val="FFFF00"/>
                </a:solidFill>
                <a:effectLst/>
              </a:rPr>
              <a:t>They were all encouraged by Paul’s words, indicating some confidence in him. The centurion too, as he kept the soldiers from killing the prisoners.</a:t>
            </a:r>
            <a:endParaRPr lang="en-US" sz="1200" i="1" dirty="0">
              <a:solidFill>
                <a:srgbClr val="FFFF00"/>
              </a:solidFill>
              <a:effectLst/>
            </a:endParaRPr>
          </a:p>
        </p:txBody>
      </p:sp>
      <p:sp>
        <p:nvSpPr>
          <p:cNvPr id="4" name="Slide Number Placeholder 3">
            <a:extLst>
              <a:ext uri="{FF2B5EF4-FFF2-40B4-BE49-F238E27FC236}">
                <a16:creationId xmlns:a16="http://schemas.microsoft.com/office/drawing/2014/main" id="{B10FA8C7-1DC5-4261-101A-763CA776B48D}"/>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444292"/>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C20C6-2116-90E5-932A-BEA81FFD2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51EDA-5C9A-8883-C5ED-7A88E041F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7844EC-C394-5121-90B9-FDC22776E7CB}"/>
              </a:ext>
            </a:extLst>
          </p:cNvPr>
          <p:cNvSpPr>
            <a:spLocks noGrp="1"/>
          </p:cNvSpPr>
          <p:nvPr>
            <p:ph type="body" idx="1"/>
          </p:nvPr>
        </p:nvSpPr>
        <p:spPr/>
        <p:txBody>
          <a:bodyPr/>
          <a:lstStyle/>
          <a:p>
            <a:r>
              <a:rPr lang="en-US" sz="1200" b="1" dirty="0">
                <a:solidFill>
                  <a:srgbClr val="93D8FF"/>
                </a:solidFill>
                <a:effectLst>
                  <a:outerShdw blurRad="38100" dist="38100" dir="2700000" algn="tl">
                    <a:srgbClr val="000000">
                      <a:alpha val="43137"/>
                    </a:srgbClr>
                  </a:outerShdw>
                </a:effectLst>
              </a:rPr>
              <a:t>Review of Chapter 27</a:t>
            </a:r>
          </a:p>
          <a:p>
            <a:pPr marL="171450" indent="-171450" algn="l">
              <a:buFont typeface="Arial" panose="020B0604020202020204" pitchFamily="34" charset="0"/>
              <a:buChar char="•"/>
            </a:pPr>
            <a:r>
              <a:rPr lang="en-US" sz="1200" b="1" dirty="0">
                <a:solidFill>
                  <a:schemeClr val="bg1"/>
                </a:solidFill>
              </a:rPr>
              <a:t>Paul and other prisoners began their journey to Rome.</a:t>
            </a:r>
          </a:p>
          <a:p>
            <a:pPr marL="171450" indent="-171450" algn="l">
              <a:buFont typeface="Arial" panose="020B0604020202020204" pitchFamily="34" charset="0"/>
              <a:buChar char="•"/>
            </a:pPr>
            <a:r>
              <a:rPr lang="en-US" sz="1200" b="1" dirty="0">
                <a:solidFill>
                  <a:schemeClr val="bg1"/>
                </a:solidFill>
              </a:rPr>
              <a:t>The voyage was difficult, leading finally to a shipwreck on a small island named Malta.</a:t>
            </a:r>
          </a:p>
          <a:p>
            <a:pPr marL="171450" indent="-171450" algn="l">
              <a:buFont typeface="Arial" panose="020B0604020202020204" pitchFamily="34" charset="0"/>
              <a:buChar char="•"/>
            </a:pPr>
            <a:r>
              <a:rPr lang="en-US" sz="1200" b="1" dirty="0">
                <a:solidFill>
                  <a:schemeClr val="bg1"/>
                </a:solidFill>
              </a:rPr>
              <a:t>Fortunately, God spared all on board, and all 276 people made it to land.</a:t>
            </a:r>
          </a:p>
          <a:p>
            <a:pPr marL="171450" indent="-171450" algn="l">
              <a:buFont typeface="Arial" panose="020B0604020202020204" pitchFamily="34" charset="0"/>
              <a:buChar char="•"/>
            </a:pPr>
            <a:endParaRPr lang="en-US" sz="1200" b="1" dirty="0">
              <a:solidFill>
                <a:schemeClr val="bg1"/>
              </a:solidFill>
              <a:effectLst/>
              <a:latin typeface="+mn-lt"/>
            </a:endParaRPr>
          </a:p>
        </p:txBody>
      </p:sp>
      <p:sp>
        <p:nvSpPr>
          <p:cNvPr id="4" name="Slide Number Placeholder 3">
            <a:extLst>
              <a:ext uri="{FF2B5EF4-FFF2-40B4-BE49-F238E27FC236}">
                <a16:creationId xmlns:a16="http://schemas.microsoft.com/office/drawing/2014/main" id="{36C88073-E3BD-5FA9-FB5F-6D9F87061FD3}"/>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38124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F527-3965-25C2-1D46-1FA355ACE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9E8E3-457A-5B8A-8088-D2111EFDB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20458-66C1-D567-9A28-2C0DA64EFB4E}"/>
              </a:ext>
            </a:extLst>
          </p:cNvPr>
          <p:cNvSpPr>
            <a:spLocks noGrp="1"/>
          </p:cNvSpPr>
          <p:nvPr>
            <p:ph type="body" idx="1"/>
          </p:nvPr>
        </p:nvSpPr>
        <p:spPr/>
        <p:txBody>
          <a:bodyPr/>
          <a:lstStyle/>
          <a:p>
            <a:r>
              <a:rPr lang="en-US" sz="1200" b="1" dirty="0">
                <a:solidFill>
                  <a:srgbClr val="93D8FF"/>
                </a:solidFill>
                <a:effectLst/>
              </a:rPr>
              <a:t>The superstitious natives of Malta first thought Paul to be a murderer, then a god, after he was bitten by a viper and suffered no harm (1-6).</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What verse indicated that the apostles would survive viper bites like Paul did here, as seen in verses 3-6? (cf. Mark 16)</a:t>
            </a:r>
          </a:p>
          <a:p>
            <a:pPr marL="0" indent="0">
              <a:buSzPct val="125000"/>
              <a:buFont typeface="Arial" panose="020B0604020202020204" pitchFamily="34" charset="0"/>
              <a:buNone/>
            </a:pPr>
            <a:r>
              <a:rPr lang="en-US" sz="1200" b="1" dirty="0">
                <a:solidFill>
                  <a:srgbClr val="FFFF00"/>
                </a:solidFill>
                <a:effectLst/>
              </a:rPr>
              <a:t>Answer: </a:t>
            </a:r>
            <a:r>
              <a:rPr lang="en-US" sz="1200" dirty="0">
                <a:solidFill>
                  <a:srgbClr val="FFFF00"/>
                </a:solidFill>
                <a:effectLst/>
              </a:rPr>
              <a:t>The text consists of Jesus’ promise of protection in Mark 16:17-18, </a:t>
            </a:r>
            <a:r>
              <a:rPr lang="en-US" sz="1200" i="1" dirty="0">
                <a:solidFill>
                  <a:srgbClr val="FFFF00"/>
                </a:solidFill>
                <a:effectLst/>
              </a:rPr>
              <a:t>“they will take up serpents”</a:t>
            </a:r>
          </a:p>
          <a:p>
            <a:pPr lvl="0"/>
            <a:endParaRPr lang="en-US" sz="100" b="0" i="1" dirty="0">
              <a:solidFill>
                <a:srgbClr val="FFFF00"/>
              </a:solidFill>
              <a:effectLst/>
            </a:endParaRPr>
          </a:p>
        </p:txBody>
      </p:sp>
      <p:sp>
        <p:nvSpPr>
          <p:cNvPr id="4" name="Slide Number Placeholder 3">
            <a:extLst>
              <a:ext uri="{FF2B5EF4-FFF2-40B4-BE49-F238E27FC236}">
                <a16:creationId xmlns:a16="http://schemas.microsoft.com/office/drawing/2014/main" id="{0F0CEE20-19BB-EEA2-8CB5-FA4BE4B3F451}"/>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59890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A67D4-39A7-14AA-AED1-283790EFD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C190A-4C77-089E-3D90-709B0CF6B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62118-0EE2-3607-D278-4671167A7EA0}"/>
              </a:ext>
            </a:extLst>
          </p:cNvPr>
          <p:cNvSpPr>
            <a:spLocks noGrp="1"/>
          </p:cNvSpPr>
          <p:nvPr>
            <p:ph type="body" idx="1"/>
          </p:nvPr>
        </p:nvSpPr>
        <p:spPr/>
        <p:txBody>
          <a:bodyPr/>
          <a:lstStyle/>
          <a:p>
            <a:r>
              <a:rPr lang="en-US" sz="1200" b="1" dirty="0">
                <a:solidFill>
                  <a:schemeClr val="tx1"/>
                </a:solidFill>
                <a:effectLst>
                  <a:outerShdw blurRad="38100" dist="38100" dir="2700000" algn="tl">
                    <a:srgbClr val="000000">
                      <a:alpha val="43137"/>
                    </a:srgbClr>
                  </a:outerShdw>
                </a:effectLst>
              </a:rPr>
              <a:t>Paul performed miracles and healed many (7-10).</a:t>
            </a:r>
          </a:p>
          <a:p>
            <a:endParaRPr lang="en-US" sz="1200" b="1" dirty="0">
              <a:solidFill>
                <a:schemeClr val="tx1"/>
              </a:solidFill>
            </a:endParaRPr>
          </a:p>
          <a:p>
            <a:pPr marL="171450" indent="-171450">
              <a:buSzPct val="125000"/>
              <a:buFont typeface="Arial" panose="020B0604020202020204" pitchFamily="34" charset="0"/>
              <a:buChar char="•"/>
            </a:pPr>
            <a:r>
              <a:rPr lang="en-US" sz="1200" b="1" dirty="0">
                <a:solidFill>
                  <a:schemeClr val="tx1"/>
                </a:solidFill>
              </a:rPr>
              <a:t>Received and entertained by Publius (leading citizen of the island).</a:t>
            </a:r>
          </a:p>
          <a:p>
            <a:pPr marL="171450" indent="-171450">
              <a:buSzPct val="125000"/>
              <a:buFont typeface="Arial" panose="020B0604020202020204" pitchFamily="34" charset="0"/>
              <a:buChar char="•"/>
            </a:pPr>
            <a:r>
              <a:rPr lang="en-US" sz="1200" b="1" dirty="0">
                <a:solidFill>
                  <a:schemeClr val="tx1"/>
                </a:solidFill>
              </a:rPr>
              <a:t>Publius’ father was healed by Paul.</a:t>
            </a:r>
          </a:p>
          <a:p>
            <a:pPr marL="171450" indent="-171450">
              <a:buSzPct val="125000"/>
              <a:buFont typeface="Arial" panose="020B0604020202020204" pitchFamily="34" charset="0"/>
              <a:buChar char="•"/>
            </a:pPr>
            <a:r>
              <a:rPr lang="en-US" sz="1200" b="1" dirty="0">
                <a:solidFill>
                  <a:schemeClr val="tx1"/>
                </a:solidFill>
              </a:rPr>
              <a:t>Rest of island with diseases came to Paul.</a:t>
            </a:r>
          </a:p>
          <a:p>
            <a:pPr marL="171450" indent="-171450">
              <a:buSzPct val="125000"/>
              <a:buFont typeface="Arial" panose="020B0604020202020204" pitchFamily="34" charset="0"/>
              <a:buChar char="•"/>
            </a:pPr>
            <a:r>
              <a:rPr lang="en-US" sz="1200" b="1" dirty="0">
                <a:solidFill>
                  <a:schemeClr val="tx1"/>
                </a:solidFill>
              </a:rPr>
              <a:t>Paul and companions honored and supplied with needs at their departure to Rome.</a:t>
            </a:r>
          </a:p>
        </p:txBody>
      </p:sp>
      <p:sp>
        <p:nvSpPr>
          <p:cNvPr id="4" name="Slide Number Placeholder 3">
            <a:extLst>
              <a:ext uri="{FF2B5EF4-FFF2-40B4-BE49-F238E27FC236}">
                <a16:creationId xmlns:a16="http://schemas.microsoft.com/office/drawing/2014/main" id="{23F39B42-DE1E-CAB8-648A-8E0260807B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73179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F527-3965-25C2-1D46-1FA355ACE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9E8E3-457A-5B8A-8088-D2111EFDB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20458-66C1-D567-9A28-2C0DA64EFB4E}"/>
              </a:ext>
            </a:extLst>
          </p:cNvPr>
          <p:cNvSpPr>
            <a:spLocks noGrp="1"/>
          </p:cNvSpPr>
          <p:nvPr>
            <p:ph type="body" idx="1"/>
          </p:nvPr>
        </p:nvSpPr>
        <p:spPr/>
        <p:txBody>
          <a:bodyPr/>
          <a:lstStyle/>
          <a:p>
            <a:r>
              <a:rPr lang="en-US" sz="1200" b="1" dirty="0">
                <a:solidFill>
                  <a:srgbClr val="93D8FF"/>
                </a:solidFill>
                <a:effectLst/>
              </a:rPr>
              <a:t>After three months the journey continued, and Paul eventually made it to Rome, visiting brethren at several stops (11-16) Paul was again shown deference, being permitted to dwell by himself with only a guard.</a:t>
            </a:r>
          </a:p>
          <a:p>
            <a:endParaRPr lang="en-US" sz="1200" dirty="0">
              <a:solidFill>
                <a:schemeClr val="bg1"/>
              </a:solidFill>
              <a:effectLst/>
            </a:endParaRPr>
          </a:p>
          <a:p>
            <a:pPr marL="171450" indent="-171450" algn="l">
              <a:buSzPct val="125000"/>
              <a:buFont typeface="Arial" panose="020B0604020202020204" pitchFamily="34" charset="0"/>
              <a:buChar char="•"/>
            </a:pPr>
            <a:r>
              <a:rPr lang="en-US" sz="1200" b="1" dirty="0">
                <a:solidFill>
                  <a:schemeClr val="bg1"/>
                </a:solidFill>
                <a:effectLst/>
              </a:rPr>
              <a:t>Question: In this final stage of Paul’s journey, what encouraged him? (13-15)</a:t>
            </a:r>
          </a:p>
          <a:p>
            <a:pPr>
              <a:buSzPct val="125000"/>
            </a:pPr>
            <a:r>
              <a:rPr lang="en-US" sz="1200" b="1" dirty="0">
                <a:solidFill>
                  <a:srgbClr val="FFFF00"/>
                </a:solidFill>
                <a:effectLst/>
              </a:rPr>
              <a:t>Answer: </a:t>
            </a:r>
            <a:r>
              <a:rPr lang="en-US" sz="1200" dirty="0">
                <a:solidFill>
                  <a:srgbClr val="FFFF00"/>
                </a:solidFill>
                <a:effectLst/>
              </a:rPr>
              <a:t>The brethren who met Paul on the road while traveling the last leg to Rome. (He took courage).</a:t>
            </a:r>
            <a:endParaRPr lang="en-US" sz="1200" i="1" dirty="0">
              <a:solidFill>
                <a:srgbClr val="FFFF00"/>
              </a:solidFill>
              <a:effectLst/>
            </a:endParaRPr>
          </a:p>
        </p:txBody>
      </p:sp>
      <p:sp>
        <p:nvSpPr>
          <p:cNvPr id="4" name="Slide Number Placeholder 3">
            <a:extLst>
              <a:ext uri="{FF2B5EF4-FFF2-40B4-BE49-F238E27FC236}">
                <a16:creationId xmlns:a16="http://schemas.microsoft.com/office/drawing/2014/main" id="{0F0CEE20-19BB-EEA2-8CB5-FA4BE4B3F451}"/>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76938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F527-3965-25C2-1D46-1FA355ACE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9E8E3-457A-5B8A-8088-D2111EFDB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20458-66C1-D567-9A28-2C0DA64EFB4E}"/>
              </a:ext>
            </a:extLst>
          </p:cNvPr>
          <p:cNvSpPr>
            <a:spLocks noGrp="1"/>
          </p:cNvSpPr>
          <p:nvPr>
            <p:ph type="body" idx="1"/>
          </p:nvPr>
        </p:nvSpPr>
        <p:spPr/>
        <p:txBody>
          <a:bodyPr/>
          <a:lstStyle/>
          <a:p>
            <a:r>
              <a:rPr lang="en-US" sz="1200" b="1" dirty="0">
                <a:solidFill>
                  <a:schemeClr val="tx1"/>
                </a:solidFill>
                <a:effectLst/>
              </a:rPr>
              <a:t>Interestingly, Paul immediately called for the Jewish leaders, again to both defend himself, and to be hear regarding his faith (17-22).</a:t>
            </a:r>
          </a:p>
          <a:p>
            <a:endParaRPr lang="en-US" sz="1200" b="1"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What did Paul mean when he said, “because for the hope of Israel I am bound with this chain”? (19-20)</a:t>
            </a:r>
          </a:p>
          <a:p>
            <a:pPr>
              <a:buSzPct val="125000"/>
            </a:pPr>
            <a:r>
              <a:rPr lang="en-US" sz="1200" b="1" dirty="0">
                <a:solidFill>
                  <a:schemeClr val="tx1"/>
                </a:solidFill>
                <a:effectLst/>
              </a:rPr>
              <a:t>Answer: </a:t>
            </a:r>
            <a:r>
              <a:rPr lang="en-US" sz="1200" dirty="0">
                <a:solidFill>
                  <a:schemeClr val="tx1"/>
                </a:solidFill>
                <a:effectLst/>
              </a:rPr>
              <a:t>Jesus Christ was the promised </a:t>
            </a:r>
            <a:r>
              <a:rPr lang="en-US" sz="1200" dirty="0" err="1">
                <a:solidFill>
                  <a:schemeClr val="tx1"/>
                </a:solidFill>
                <a:effectLst/>
              </a:rPr>
              <a:t>Annointed</a:t>
            </a:r>
            <a:r>
              <a:rPr lang="en-US" sz="1200" dirty="0">
                <a:solidFill>
                  <a:schemeClr val="tx1"/>
                </a:solidFill>
                <a:effectLst/>
              </a:rPr>
              <a:t> of God.  This message preached was the reason Paul was imprisoned.</a:t>
            </a:r>
            <a:endParaRPr lang="en-US" sz="1200" i="1" dirty="0">
              <a:solidFill>
                <a:schemeClr val="tx1"/>
              </a:solidFill>
              <a:effectLst/>
            </a:endParaRPr>
          </a:p>
        </p:txBody>
      </p:sp>
      <p:sp>
        <p:nvSpPr>
          <p:cNvPr id="4" name="Slide Number Placeholder 3">
            <a:extLst>
              <a:ext uri="{FF2B5EF4-FFF2-40B4-BE49-F238E27FC236}">
                <a16:creationId xmlns:a16="http://schemas.microsoft.com/office/drawing/2014/main" id="{0F0CEE20-19BB-EEA2-8CB5-FA4BE4B3F451}"/>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81640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F527-3965-25C2-1D46-1FA355ACE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9E8E3-457A-5B8A-8088-D2111EFDB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20458-66C1-D567-9A28-2C0DA64EFB4E}"/>
              </a:ext>
            </a:extLst>
          </p:cNvPr>
          <p:cNvSpPr>
            <a:spLocks noGrp="1"/>
          </p:cNvSpPr>
          <p:nvPr>
            <p:ph type="body" idx="1"/>
          </p:nvPr>
        </p:nvSpPr>
        <p:spPr/>
        <p:txBody>
          <a:bodyPr/>
          <a:lstStyle/>
          <a:p>
            <a:r>
              <a:rPr lang="en-US" sz="1200" b="1" dirty="0">
                <a:solidFill>
                  <a:schemeClr val="tx1"/>
                </a:solidFill>
                <a:effectLst/>
              </a:rPr>
              <a:t>Some were persuaded by Paul’s words, but others </a:t>
            </a:r>
            <a:r>
              <a:rPr lang="en-US" sz="1200" b="1" i="1" dirty="0">
                <a:solidFill>
                  <a:schemeClr val="tx1"/>
                </a:solidFill>
                <a:effectLst/>
              </a:rPr>
              <a:t>“disbelieved.” </a:t>
            </a:r>
            <a:r>
              <a:rPr lang="en-US" sz="1200" b="1" dirty="0">
                <a:solidFill>
                  <a:schemeClr val="tx1"/>
                </a:solidFill>
                <a:effectLst/>
              </a:rPr>
              <a:t>Paul’s characterization of them was not positive (23-29).</a:t>
            </a:r>
          </a:p>
          <a:p>
            <a:endParaRPr lang="en-US" sz="1200" b="1" dirty="0">
              <a:solidFill>
                <a:schemeClr val="tx1"/>
              </a:solidFill>
              <a:effectLst/>
            </a:endParaRPr>
          </a:p>
          <a:p>
            <a:pPr marL="171450" indent="-171450" algn="l">
              <a:buSzPct val="125000"/>
              <a:buFont typeface="Arial" panose="020B0604020202020204" pitchFamily="34" charset="0"/>
              <a:buChar char="•"/>
            </a:pPr>
            <a:r>
              <a:rPr lang="en-US" sz="1200" b="1" dirty="0">
                <a:solidFill>
                  <a:schemeClr val="tx1"/>
                </a:solidFill>
                <a:effectLst/>
              </a:rPr>
              <a:t>Question: What prophecy did Paul quote to describe the unbelief of the Jews who listened to him in Rome? (25-26).</a:t>
            </a:r>
          </a:p>
          <a:p>
            <a:pPr>
              <a:buSzPct val="125000"/>
            </a:pPr>
            <a:r>
              <a:rPr lang="en-US" sz="1200" b="1" dirty="0">
                <a:solidFill>
                  <a:schemeClr val="tx1"/>
                </a:solidFill>
                <a:effectLst/>
              </a:rPr>
              <a:t>Answer: </a:t>
            </a:r>
            <a:r>
              <a:rPr lang="en-US" sz="1200" dirty="0">
                <a:solidFill>
                  <a:schemeClr val="tx1"/>
                </a:solidFill>
                <a:effectLst/>
              </a:rPr>
              <a:t>Isaiah 6:9-10. Their disbelief was not because of a lack of evidence, it was their own unwillingness!</a:t>
            </a:r>
            <a:endParaRPr lang="en-US" sz="1200" i="1" dirty="0">
              <a:solidFill>
                <a:schemeClr val="tx1"/>
              </a:solidFill>
              <a:effectLst/>
            </a:endParaRPr>
          </a:p>
        </p:txBody>
      </p:sp>
      <p:sp>
        <p:nvSpPr>
          <p:cNvPr id="4" name="Slide Number Placeholder 3">
            <a:extLst>
              <a:ext uri="{FF2B5EF4-FFF2-40B4-BE49-F238E27FC236}">
                <a16:creationId xmlns:a16="http://schemas.microsoft.com/office/drawing/2014/main" id="{0F0CEE20-19BB-EEA2-8CB5-FA4BE4B3F451}"/>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80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(1-7 READ)</a:t>
            </a:r>
          </a:p>
          <a:p>
            <a:pPr marL="181240" indent="-181240">
              <a:buFont typeface="Arial" panose="020B0604020202020204" pitchFamily="34" charset="0"/>
              <a:buChar char="•"/>
            </a:pPr>
            <a:r>
              <a:rPr lang="en-US" b="1" dirty="0"/>
              <a:t>First, the publicans and sinners drew close to Jesus, angering the Pharisees and scribes, “This Man received sinners and eats with them” (murmuring – grumbling, complaining)</a:t>
            </a:r>
          </a:p>
          <a:p>
            <a:pPr marL="664546" lvl="1" indent="-181240">
              <a:buFont typeface="Arial" panose="020B0604020202020204" pitchFamily="34" charset="0"/>
              <a:buChar char="•"/>
            </a:pPr>
            <a:r>
              <a:rPr lang="en-US" b="0" dirty="0"/>
              <a:t>This showed their self-righteousness, Luke 16</a:t>
            </a:r>
          </a:p>
          <a:p>
            <a:pPr marL="664546" lvl="1" indent="-181240">
              <a:buFont typeface="Arial" panose="020B0604020202020204" pitchFamily="34" charset="0"/>
              <a:buChar char="•"/>
            </a:pPr>
            <a:r>
              <a:rPr lang="en-US" b="0" dirty="0"/>
              <a:t>Interestingly, also misunderstood by unrighteous today, claim social approval, NOT SO!</a:t>
            </a:r>
          </a:p>
          <a:p>
            <a:pPr marL="181240" indent="-181240">
              <a:buFont typeface="Arial" panose="020B0604020202020204" pitchFamily="34" charset="0"/>
              <a:buChar char="•"/>
            </a:pPr>
            <a:r>
              <a:rPr lang="en-US" b="1" dirty="0"/>
              <a:t>This was the reason for the parables (Spoken for Pharisees and scribes)</a:t>
            </a:r>
          </a:p>
          <a:p>
            <a:pPr marL="664546" lvl="1" indent="-181240">
              <a:buFont typeface="Arial" panose="020B0604020202020204" pitchFamily="34" charset="0"/>
              <a:buChar char="•"/>
            </a:pPr>
            <a:r>
              <a:rPr lang="en-US" b="0" dirty="0"/>
              <a:t>Indicates the importance of repentance</a:t>
            </a:r>
          </a:p>
          <a:p>
            <a:pPr marL="664546" lvl="1" indent="-181240">
              <a:buFont typeface="Arial" panose="020B0604020202020204" pitchFamily="34" charset="0"/>
              <a:buChar char="•"/>
            </a:pPr>
            <a:r>
              <a:rPr lang="en-US" b="0" dirty="0"/>
              <a:t>Indicates the joy of heaven when sinners repent</a:t>
            </a:r>
          </a:p>
          <a:p>
            <a:pPr marL="181240" indent="-181240">
              <a:buFont typeface="Arial" panose="020B0604020202020204" pitchFamily="34" charset="0"/>
              <a:buChar char="•"/>
            </a:pPr>
            <a:r>
              <a:rPr lang="en-US" b="1" dirty="0"/>
              <a:t>Parable of the Lost Sheep</a:t>
            </a:r>
          </a:p>
          <a:p>
            <a:pPr marL="664546" lvl="1" indent="-181240">
              <a:buFont typeface="Arial" panose="020B0604020202020204" pitchFamily="34" charset="0"/>
              <a:buChar char="•"/>
            </a:pPr>
            <a:r>
              <a:rPr lang="en-US" b="0" dirty="0"/>
              <a:t>Familiar to His listeners</a:t>
            </a:r>
          </a:p>
          <a:p>
            <a:pPr marL="664546" lvl="1" indent="-181240">
              <a:buFont typeface="Arial" panose="020B0604020202020204" pitchFamily="34" charset="0"/>
              <a:buChar char="•"/>
            </a:pPr>
            <a:r>
              <a:rPr lang="en-US" b="0" dirty="0"/>
              <a:t>Carelessness of sheep (his own fault, as he wandered away)</a:t>
            </a:r>
          </a:p>
          <a:p>
            <a:pPr marL="664546" lvl="1" indent="-181240">
              <a:buFont typeface="Arial" panose="020B0604020202020204" pitchFamily="34" charset="0"/>
              <a:buChar char="•"/>
            </a:pPr>
            <a:r>
              <a:rPr lang="en-US" b="0" dirty="0"/>
              <a:t>Parable does not teach indifference about the 99, but the extreme interest and care for every one!</a:t>
            </a:r>
          </a:p>
          <a:p>
            <a:pPr marL="181240" indent="-181240">
              <a:buFont typeface="Arial" panose="020B0604020202020204" pitchFamily="34" charset="0"/>
              <a:buChar char="•"/>
            </a:pPr>
            <a:r>
              <a:rPr lang="en-US" b="1" dirty="0"/>
              <a:t>Question: Why does the repentance of a single soul bring so much joy? (7)</a:t>
            </a:r>
          </a:p>
          <a:p>
            <a:pPr marL="483306" lvl="1"/>
            <a:r>
              <a:rPr lang="en-US" b="1" dirty="0"/>
              <a:t>Answer: </a:t>
            </a:r>
            <a:r>
              <a:rPr lang="en-US" b="0" dirty="0"/>
              <a:t>Value of the soul (Matthew 16:26), “</a:t>
            </a:r>
            <a:r>
              <a:rPr lang="en-US" dirty="0"/>
              <a:t>Matthew 16:26 For what profit is it to a man if he gains the whole world, and loses his own soul? Or what will a man give in exchange for his soul?</a:t>
            </a:r>
            <a:r>
              <a:rPr lang="en-US" b="0" dirty="0"/>
              <a:t>; Love and care for everyone! (</a:t>
            </a:r>
            <a:r>
              <a:rPr lang="en-US" dirty="0"/>
              <a:t>Matthew 6:26), “Look at the birds of the air, for they neither sow nor reap nor gather into barns; yet your heavenly Father feeds them. Are you not of more value than they?”</a:t>
            </a:r>
            <a:endParaRPr lang="en-US" b="0" dirty="0"/>
          </a:p>
        </p:txBody>
      </p:sp>
      <p:sp>
        <p:nvSpPr>
          <p:cNvPr id="4" name="Slide Number Placeholder 3"/>
          <p:cNvSpPr>
            <a:spLocks noGrp="1"/>
          </p:cNvSpPr>
          <p:nvPr>
            <p:ph type="sldNum" sz="quarter" idx="5"/>
          </p:nvPr>
        </p:nvSpPr>
        <p:spPr/>
        <p:txBody>
          <a:bodyPr/>
          <a:lstStyle/>
          <a:p>
            <a:fld id="{87F97BCB-B00A-4E99-825C-5A638E674226}" type="slidenum">
              <a:rPr lang="en-US" smtClean="0"/>
              <a:t>112</a:t>
            </a:fld>
            <a:endParaRPr lang="en-US"/>
          </a:p>
        </p:txBody>
      </p:sp>
    </p:spTree>
    <p:extLst>
      <p:ext uri="{BB962C8B-B14F-4D97-AF65-F5344CB8AC3E}">
        <p14:creationId xmlns:p14="http://schemas.microsoft.com/office/powerpoint/2010/main" val="127993033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F527-3965-25C2-1D46-1FA355ACE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9E8E3-457A-5B8A-8088-D2111EFDB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20458-66C1-D567-9A28-2C0DA64EFB4E}"/>
              </a:ext>
            </a:extLst>
          </p:cNvPr>
          <p:cNvSpPr>
            <a:spLocks noGrp="1"/>
          </p:cNvSpPr>
          <p:nvPr>
            <p:ph type="body" idx="1"/>
          </p:nvPr>
        </p:nvSpPr>
        <p:spPr/>
        <p:txBody>
          <a:bodyPr/>
          <a:lstStyle/>
          <a:p>
            <a:r>
              <a:rPr lang="en-US" sz="1200" b="1" dirty="0">
                <a:solidFill>
                  <a:schemeClr val="tx1"/>
                </a:solidFill>
                <a:effectLst>
                  <a:outerShdw blurRad="38100" dist="38100" dir="2700000" algn="tl">
                    <a:srgbClr val="000000">
                      <a:alpha val="43137"/>
                    </a:srgbClr>
                  </a:outerShdw>
                </a:effectLst>
              </a:rPr>
              <a:t>Paul dwelt two whole years under house arrest, and was given significant liberties, preaching and teaching to all who came to him (30-31).</a:t>
            </a:r>
          </a:p>
          <a:p>
            <a:endParaRPr lang="en-US" sz="1200" b="1" dirty="0">
              <a:solidFill>
                <a:schemeClr val="tx1"/>
              </a:solidFill>
            </a:endParaRPr>
          </a:p>
          <a:p>
            <a:pPr marL="171450" indent="-171450" algn="l">
              <a:buSzPct val="125000"/>
              <a:buFont typeface="Arial" panose="020B0604020202020204" pitchFamily="34" charset="0"/>
              <a:buChar char="•"/>
            </a:pPr>
            <a:r>
              <a:rPr lang="en-US" sz="1200" b="1" dirty="0">
                <a:solidFill>
                  <a:schemeClr val="tx1"/>
                </a:solidFill>
              </a:rPr>
              <a:t>Question: What was the result of Paul’s efforts to share the gospel  with the Jews in Rome? (28-29) Did he become discouraged? (30-31).</a:t>
            </a:r>
          </a:p>
          <a:p>
            <a:pPr>
              <a:buSzPct val="125000"/>
            </a:pPr>
            <a:r>
              <a:rPr lang="en-US" sz="1200" b="1" i="0" dirty="0">
                <a:solidFill>
                  <a:schemeClr val="tx1"/>
                </a:solidFill>
              </a:rPr>
              <a:t>Answer: </a:t>
            </a:r>
            <a:r>
              <a:rPr lang="en-US" sz="1200" i="0" dirty="0">
                <a:solidFill>
                  <a:schemeClr val="tx1"/>
                </a:solidFill>
              </a:rPr>
              <a:t>Not satisfying, belief was not typical… No, he went to the Gentiles, and shared the gospel with them.</a:t>
            </a:r>
          </a:p>
        </p:txBody>
      </p:sp>
      <p:sp>
        <p:nvSpPr>
          <p:cNvPr id="4" name="Slide Number Placeholder 3">
            <a:extLst>
              <a:ext uri="{FF2B5EF4-FFF2-40B4-BE49-F238E27FC236}">
                <a16:creationId xmlns:a16="http://schemas.microsoft.com/office/drawing/2014/main" id="{0F0CEE20-19BB-EEA2-8CB5-FA4BE4B3F451}"/>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7F97BCB-B00A-4E99-825C-5A638E67422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115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(8-10 READ)</a:t>
            </a:r>
          </a:p>
          <a:p>
            <a:pPr marL="181240" indent="-181240">
              <a:buFont typeface="Arial" panose="020B0604020202020204" pitchFamily="34" charset="0"/>
              <a:buChar char="•"/>
            </a:pPr>
            <a:r>
              <a:rPr lang="en-US" b="1" dirty="0"/>
              <a:t>Where the previous parable indicated the idea of carelessness.  Now it </a:t>
            </a:r>
            <a:r>
              <a:rPr lang="en-US" b="1" dirty="0" err="1"/>
              <a:t>it</a:t>
            </a:r>
            <a:r>
              <a:rPr lang="en-US" b="1" dirty="0"/>
              <a:t> uselessness.  There is no value to a coin that is lost!</a:t>
            </a:r>
          </a:p>
          <a:p>
            <a:r>
              <a:rPr lang="en-US" b="1" dirty="0"/>
              <a:t>(John 15:5-6), </a:t>
            </a:r>
            <a:r>
              <a:rPr lang="en-US" i="1" dirty="0"/>
              <a:t>“I am the vine, you are the branches. He who abides in Me, and I in him, bears much fruit; for without Me you can do nothing.</a:t>
            </a:r>
            <a:r>
              <a:rPr lang="en-US" i="1" baseline="30000" dirty="0"/>
              <a:t> 6</a:t>
            </a:r>
            <a:r>
              <a:rPr lang="en-US" i="1" dirty="0"/>
              <a:t> If anyone does not abide in Me, he is cast out as a branch and is withered; and they gather them and throw them into the fire, and they are burned.”</a:t>
            </a:r>
          </a:p>
          <a:p>
            <a:pPr marL="181240" indent="-181240">
              <a:buFont typeface="Arial" panose="020B0604020202020204" pitchFamily="34" charset="0"/>
              <a:buChar char="•"/>
            </a:pPr>
            <a:r>
              <a:rPr lang="en-US" b="1" i="0" dirty="0"/>
              <a:t>The idea greatly parallels the first.</a:t>
            </a:r>
          </a:p>
          <a:p>
            <a:pPr marL="664546" lvl="1" indent="-181240">
              <a:buFont typeface="Arial" panose="020B0604020202020204" pitchFamily="34" charset="0"/>
              <a:buChar char="•"/>
            </a:pPr>
            <a:r>
              <a:rPr lang="en-US" b="0" i="0" dirty="0"/>
              <a:t>There is intrinsic value in the soul of each person</a:t>
            </a:r>
          </a:p>
          <a:p>
            <a:pPr marL="664546" lvl="1" indent="-181240">
              <a:buFont typeface="Arial" panose="020B0604020202020204" pitchFamily="34" charset="0"/>
              <a:buChar char="•"/>
            </a:pPr>
            <a:r>
              <a:rPr lang="en-US" b="0" i="0" dirty="0"/>
              <a:t>There is a great love and concern for every soul</a:t>
            </a:r>
          </a:p>
          <a:p>
            <a:pPr marL="181240" indent="-181240">
              <a:buFont typeface="Arial" panose="020B0604020202020204" pitchFamily="34" charset="0"/>
              <a:buChar char="•"/>
            </a:pPr>
            <a:r>
              <a:rPr lang="en-US" b="1" i="0" dirty="0"/>
              <a:t>Question: Is there significance to each person calling others to rejoice with them? (6,9,23)</a:t>
            </a:r>
          </a:p>
          <a:p>
            <a:pPr marL="664546" lvl="1" indent="-181240">
              <a:buFont typeface="Arial" panose="020B0604020202020204" pitchFamily="34" charset="0"/>
              <a:buChar char="•"/>
            </a:pPr>
            <a:r>
              <a:rPr lang="en-US" b="1" i="0" dirty="0"/>
              <a:t>Answer: </a:t>
            </a:r>
            <a:r>
              <a:rPr lang="en-US" b="0" i="0" dirty="0"/>
              <a:t>Over the top? But, it teaches very well the Lord’s attitude toward value, and the concern we have over each soul. The lost sheep, the lost coin, and the lost child.</a:t>
            </a:r>
          </a:p>
        </p:txBody>
      </p:sp>
      <p:sp>
        <p:nvSpPr>
          <p:cNvPr id="4" name="Slide Number Placeholder 3"/>
          <p:cNvSpPr>
            <a:spLocks noGrp="1"/>
          </p:cNvSpPr>
          <p:nvPr>
            <p:ph type="sldNum" sz="quarter" idx="5"/>
          </p:nvPr>
        </p:nvSpPr>
        <p:spPr/>
        <p:txBody>
          <a:bodyPr/>
          <a:lstStyle/>
          <a:p>
            <a:fld id="{87F97BCB-B00A-4E99-825C-5A638E674226}" type="slidenum">
              <a:rPr lang="en-US" smtClean="0"/>
              <a:t>113</a:t>
            </a:fld>
            <a:endParaRPr lang="en-US" dirty="0"/>
          </a:p>
        </p:txBody>
      </p:sp>
    </p:spTree>
    <p:extLst>
      <p:ext uri="{BB962C8B-B14F-4D97-AF65-F5344CB8AC3E}">
        <p14:creationId xmlns:p14="http://schemas.microsoft.com/office/powerpoint/2010/main" val="421153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(11-32 READ)</a:t>
            </a:r>
          </a:p>
          <a:p>
            <a:pPr marL="181240" indent="-181240">
              <a:buFont typeface="Arial" panose="020B0604020202020204" pitchFamily="34" charset="0"/>
              <a:buChar char="•"/>
            </a:pPr>
            <a:r>
              <a:rPr lang="en-US" b="1" dirty="0"/>
              <a:t>Colly Caldwell, in his commentary, says there are two parables here:</a:t>
            </a:r>
          </a:p>
          <a:p>
            <a:pPr marL="664546" lvl="1" indent="-181240">
              <a:buFont typeface="Arial" panose="020B0604020202020204" pitchFamily="34" charset="0"/>
              <a:buChar char="•"/>
            </a:pPr>
            <a:r>
              <a:rPr lang="en-US" dirty="0"/>
              <a:t>Parable of the foolish, prodigal brother</a:t>
            </a:r>
          </a:p>
          <a:p>
            <a:pPr marL="664546" lvl="1" indent="-181240">
              <a:buFont typeface="Arial" panose="020B0604020202020204" pitchFamily="34" charset="0"/>
              <a:buChar char="•"/>
            </a:pPr>
            <a:r>
              <a:rPr lang="en-US" dirty="0"/>
              <a:t>Parable of the selfish, prideful second brother</a:t>
            </a:r>
          </a:p>
          <a:p>
            <a:pPr marL="181240" indent="-181240">
              <a:buFont typeface="Arial" panose="020B0604020202020204" pitchFamily="34" charset="0"/>
              <a:buChar char="•"/>
            </a:pPr>
            <a:r>
              <a:rPr lang="en-US" b="1" dirty="0"/>
              <a:t>Premise:</a:t>
            </a:r>
          </a:p>
          <a:p>
            <a:pPr marL="664546" lvl="1" indent="-181240">
              <a:buFont typeface="Arial" panose="020B0604020202020204" pitchFamily="34" charset="0"/>
              <a:buChar char="•"/>
            </a:pPr>
            <a:r>
              <a:rPr lang="en-US" dirty="0"/>
              <a:t>A foolish headstrong son wants his inheritance while his father lives</a:t>
            </a:r>
          </a:p>
          <a:p>
            <a:pPr marL="664546" lvl="1" indent="-181240">
              <a:buFont typeface="Arial" panose="020B0604020202020204" pitchFamily="34" charset="0"/>
              <a:buChar char="•"/>
            </a:pPr>
            <a:r>
              <a:rPr lang="en-US" b="1" dirty="0"/>
              <a:t>Note:  </a:t>
            </a:r>
            <a:r>
              <a:rPr lang="en-US" dirty="0"/>
              <a:t>Three now,  carelessness, worthlessness, and now rebelliousness</a:t>
            </a:r>
          </a:p>
          <a:p>
            <a:pPr marL="664546" lvl="1" indent="-181240">
              <a:buFont typeface="Arial" panose="020B0604020202020204" pitchFamily="34" charset="0"/>
              <a:buChar char="•"/>
            </a:pPr>
            <a:r>
              <a:rPr lang="en-US" dirty="0"/>
              <a:t>It is granted, and he wastes all with “prodigal living”</a:t>
            </a:r>
          </a:p>
          <a:p>
            <a:pPr marL="664546" lvl="1" indent="-181240">
              <a:buFont typeface="Arial" panose="020B0604020202020204" pitchFamily="34" charset="0"/>
              <a:buChar char="•"/>
            </a:pPr>
            <a:r>
              <a:rPr lang="en-US" dirty="0"/>
              <a:t>He comes to himself, and returns to his father, who received him back (with mercy) as his found son</a:t>
            </a:r>
          </a:p>
          <a:p>
            <a:pPr marL="664546" lvl="1" indent="-181240">
              <a:buFont typeface="Arial" panose="020B0604020202020204" pitchFamily="34" charset="0"/>
              <a:buChar char="•"/>
            </a:pPr>
            <a:r>
              <a:rPr lang="en-US" dirty="0"/>
              <a:t>The older son was jealous and angry, not accepting the younger as did his father</a:t>
            </a:r>
          </a:p>
          <a:p>
            <a:pPr marL="664546" lvl="1" indent="-181240">
              <a:buFont typeface="Arial" panose="020B0604020202020204" pitchFamily="34" charset="0"/>
              <a:buChar char="•"/>
            </a:pPr>
            <a:r>
              <a:rPr lang="en-US" dirty="0"/>
              <a:t>The father explains his feelings of love and mercy</a:t>
            </a:r>
          </a:p>
          <a:p>
            <a:pPr marL="181240" indent="-181240">
              <a:buFont typeface="Arial" panose="020B0604020202020204" pitchFamily="34" charset="0"/>
              <a:buChar char="•"/>
            </a:pPr>
            <a:r>
              <a:rPr lang="en-US" b="1" dirty="0"/>
              <a:t>Question: What is prodigal living?</a:t>
            </a:r>
          </a:p>
          <a:p>
            <a:pPr marL="483306" lvl="1"/>
            <a:r>
              <a:rPr lang="en-US" b="1" dirty="0"/>
              <a:t>Answer: </a:t>
            </a:r>
            <a:r>
              <a:rPr lang="en-US" dirty="0"/>
              <a:t>Other translations: wild, riotous, reckless, foolish, loose, debauchery.  Definition (Thayer) </a:t>
            </a:r>
            <a:r>
              <a:rPr lang="en-US" dirty="0">
                <a:latin typeface="+mn-lt"/>
              </a:rPr>
              <a:t>– </a:t>
            </a:r>
            <a:r>
              <a:rPr lang="en-US" b="0" i="0" dirty="0" err="1">
                <a:solidFill>
                  <a:srgbClr val="0A0A0A"/>
                </a:solidFill>
                <a:effectLst/>
                <a:latin typeface="+mn-lt"/>
              </a:rPr>
              <a:t>asōtōs</a:t>
            </a:r>
            <a:r>
              <a:rPr lang="en-US" b="0" i="0" dirty="0">
                <a:solidFill>
                  <a:srgbClr val="0A0A0A"/>
                </a:solidFill>
                <a:effectLst/>
                <a:latin typeface="+mn-lt"/>
              </a:rPr>
              <a:t> – dissolute. Dissolute – lax in morals, licentiousness</a:t>
            </a:r>
          </a:p>
          <a:p>
            <a:pPr marL="483306" lvl="1"/>
            <a:r>
              <a:rPr lang="en-US" b="0" i="0" dirty="0">
                <a:solidFill>
                  <a:srgbClr val="0A0A0A"/>
                </a:solidFill>
                <a:effectLst/>
                <a:latin typeface="+mn-lt"/>
              </a:rPr>
              <a:t>Verse 30 indicates it includes harlotry</a:t>
            </a:r>
            <a:endParaRPr lang="en-US" i="0" dirty="0">
              <a:latin typeface="+mn-lt"/>
            </a:endParaRPr>
          </a:p>
          <a:p>
            <a:r>
              <a:rPr lang="en-US" b="1" dirty="0"/>
              <a:t>(Luke 15:13), </a:t>
            </a:r>
            <a:r>
              <a:rPr lang="en-US" i="1" dirty="0"/>
              <a:t>“And not many days after, the younger son gathered all together, journeyed to a far country, and there wasted his possessions with prodigal living.”</a:t>
            </a:r>
          </a:p>
          <a:p>
            <a:r>
              <a:rPr lang="en-US" b="1" dirty="0"/>
              <a:t>(Luke 15:30), </a:t>
            </a:r>
            <a:r>
              <a:rPr lang="en-US" i="1" dirty="0"/>
              <a:t>“But as soon as this son of yours came, who has devoured your livelihood with harlots, you killed the fatted calf for him.’”</a:t>
            </a:r>
            <a:endParaRPr lang="en-US" b="1" i="1" dirty="0"/>
          </a:p>
        </p:txBody>
      </p:sp>
      <p:sp>
        <p:nvSpPr>
          <p:cNvPr id="4" name="Slide Number Placeholder 3"/>
          <p:cNvSpPr>
            <a:spLocks noGrp="1"/>
          </p:cNvSpPr>
          <p:nvPr>
            <p:ph type="sldNum" sz="quarter" idx="5"/>
          </p:nvPr>
        </p:nvSpPr>
        <p:spPr/>
        <p:txBody>
          <a:bodyPr/>
          <a:lstStyle/>
          <a:p>
            <a:fld id="{87F97BCB-B00A-4E99-825C-5A638E674226}" type="slidenum">
              <a:rPr lang="en-US" smtClean="0"/>
              <a:t>114</a:t>
            </a:fld>
            <a:endParaRPr lang="en-US" dirty="0"/>
          </a:p>
        </p:txBody>
      </p:sp>
    </p:spTree>
    <p:extLst>
      <p:ext uri="{BB962C8B-B14F-4D97-AF65-F5344CB8AC3E}">
        <p14:creationId xmlns:p14="http://schemas.microsoft.com/office/powerpoint/2010/main" val="55420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(Luke 15:17-19), </a:t>
            </a:r>
            <a:r>
              <a:rPr lang="en-US" i="1" dirty="0"/>
              <a:t>“But when he </a:t>
            </a:r>
            <a:r>
              <a:rPr lang="en-US" i="1" u="sng" dirty="0"/>
              <a:t>came to himself</a:t>
            </a:r>
            <a:r>
              <a:rPr lang="en-US" i="1" dirty="0"/>
              <a:t>, he said, ‘How many of my father's hired servants have bread enough and to spare, and I perish with hunger!</a:t>
            </a:r>
            <a:r>
              <a:rPr lang="en-US" i="1" baseline="30000" dirty="0"/>
              <a:t> 18</a:t>
            </a:r>
            <a:r>
              <a:rPr lang="en-US" i="1" dirty="0"/>
              <a:t> I will arise and go to my father, and will say to him, “Father, I have sinned against heaven and before you,</a:t>
            </a:r>
            <a:r>
              <a:rPr lang="en-US" i="1" baseline="30000" dirty="0"/>
              <a:t> 19</a:t>
            </a:r>
            <a:r>
              <a:rPr lang="en-US" i="1" dirty="0"/>
              <a:t> and I am no longer worthy to be called your son. Make me like one of your hired servants.”</a:t>
            </a:r>
            <a:endParaRPr lang="en-US" b="1" i="1" dirty="0"/>
          </a:p>
          <a:p>
            <a:pPr marL="181240" indent="-181240">
              <a:buFont typeface="Arial" panose="020B0604020202020204" pitchFamily="34" charset="0"/>
              <a:buChar char="•"/>
            </a:pPr>
            <a:r>
              <a:rPr lang="en-US" b="1" dirty="0"/>
              <a:t>Wise words from Proverbs, the life of an evil fool is a hard life.</a:t>
            </a:r>
          </a:p>
          <a:p>
            <a:r>
              <a:rPr lang="en-US" b="1" dirty="0"/>
              <a:t>(Proverbs 1:8-19), </a:t>
            </a:r>
            <a:r>
              <a:rPr lang="en-US" dirty="0"/>
              <a:t>“My son, hear the instruction of your father, and do not forsake the law of your mother; </a:t>
            </a:r>
            <a:r>
              <a:rPr lang="en-US" baseline="30000" dirty="0"/>
              <a:t>9</a:t>
            </a:r>
            <a:r>
              <a:rPr lang="en-US" dirty="0"/>
              <a:t> for they will be a graceful ornament on your head, and chains about your neck.</a:t>
            </a:r>
            <a:br>
              <a:rPr lang="en-US" dirty="0"/>
            </a:br>
            <a:r>
              <a:rPr lang="en-US" baseline="30000" dirty="0"/>
              <a:t>10</a:t>
            </a:r>
            <a:r>
              <a:rPr lang="en-US" dirty="0"/>
              <a:t> My son, if sinners entice you, do not consent. </a:t>
            </a:r>
            <a:r>
              <a:rPr lang="en-US" baseline="30000" dirty="0"/>
              <a:t>11</a:t>
            </a:r>
            <a:r>
              <a:rPr lang="en-US" dirty="0"/>
              <a:t> If they say, “Come with us, let us lie in wait to shed blood; let us lurk secretly for the innocent without cause; </a:t>
            </a:r>
            <a:r>
              <a:rPr lang="en-US" baseline="30000" dirty="0"/>
              <a:t>12</a:t>
            </a:r>
            <a:r>
              <a:rPr lang="en-US" dirty="0"/>
              <a:t> let us swallow them alive like </a:t>
            </a:r>
            <a:r>
              <a:rPr lang="en-US" dirty="0" err="1"/>
              <a:t>sheol</a:t>
            </a:r>
            <a:r>
              <a:rPr lang="en-US" dirty="0"/>
              <a:t>, And whole, like those who go down to the Pit; </a:t>
            </a:r>
            <a:r>
              <a:rPr lang="en-US" baseline="30000" dirty="0"/>
              <a:t>13</a:t>
            </a:r>
            <a:r>
              <a:rPr lang="en-US" dirty="0"/>
              <a:t> we shall find all kinds of precious possessions, we shall fill our houses with spoil; </a:t>
            </a:r>
            <a:r>
              <a:rPr lang="en-US" baseline="30000" dirty="0"/>
              <a:t>14</a:t>
            </a:r>
            <a:r>
              <a:rPr lang="en-US" dirty="0"/>
              <a:t> cast in your lot among us, let us all have one purse”— </a:t>
            </a:r>
            <a:r>
              <a:rPr lang="en-US" baseline="30000" dirty="0"/>
              <a:t>15</a:t>
            </a:r>
            <a:r>
              <a:rPr lang="en-US" dirty="0"/>
              <a:t> My son, do not walk in the way with them, keep your foot from their path; </a:t>
            </a:r>
            <a:r>
              <a:rPr lang="en-US" baseline="30000" dirty="0"/>
              <a:t>16</a:t>
            </a:r>
            <a:r>
              <a:rPr lang="en-US" dirty="0"/>
              <a:t> for their feet run to evil, and they make haste to shed blood. </a:t>
            </a:r>
            <a:r>
              <a:rPr lang="en-US" baseline="30000" dirty="0"/>
              <a:t>17</a:t>
            </a:r>
            <a:r>
              <a:rPr lang="en-US" dirty="0"/>
              <a:t> Surely, in vain the net is spread in the sight of any bird; </a:t>
            </a:r>
            <a:r>
              <a:rPr lang="en-US" baseline="30000" dirty="0"/>
              <a:t>18</a:t>
            </a:r>
            <a:r>
              <a:rPr lang="en-US" dirty="0"/>
              <a:t> but they lie in wait for their own blood, they lurk secretly for their own lives. </a:t>
            </a:r>
            <a:r>
              <a:rPr lang="en-US" baseline="30000" dirty="0"/>
              <a:t>19</a:t>
            </a:r>
            <a:r>
              <a:rPr lang="en-US" dirty="0"/>
              <a:t> So are the ways of everyone who is greedy for gain; it takes away the life of its owners.</a:t>
            </a:r>
          </a:p>
          <a:p>
            <a:pPr marL="181240" indent="-181240">
              <a:buFont typeface="Arial" panose="020B0604020202020204" pitchFamily="34" charset="0"/>
              <a:buChar char="•"/>
            </a:pPr>
            <a:r>
              <a:rPr lang="en-US" b="1" dirty="0"/>
              <a:t>Question: What do the son’s words in verses 17-19 indicate had changed in his character?</a:t>
            </a:r>
          </a:p>
          <a:p>
            <a:r>
              <a:rPr lang="en-US" b="1" dirty="0"/>
              <a:t>Answer: </a:t>
            </a:r>
            <a:r>
              <a:rPr lang="en-US" dirty="0"/>
              <a:t>He hit rock bottom, and became humble.  “He came to himself.”</a:t>
            </a:r>
          </a:p>
          <a:p>
            <a:endParaRPr lang="en-US" dirty="0"/>
          </a:p>
        </p:txBody>
      </p:sp>
      <p:sp>
        <p:nvSpPr>
          <p:cNvPr id="4" name="Slide Number Placeholder 3"/>
          <p:cNvSpPr>
            <a:spLocks noGrp="1"/>
          </p:cNvSpPr>
          <p:nvPr>
            <p:ph type="sldNum" sz="quarter" idx="5"/>
          </p:nvPr>
        </p:nvSpPr>
        <p:spPr/>
        <p:txBody>
          <a:bodyPr/>
          <a:lstStyle/>
          <a:p>
            <a:fld id="{87F97BCB-B00A-4E99-825C-5A638E674226}" type="slidenum">
              <a:rPr lang="en-US" smtClean="0"/>
              <a:t>115</a:t>
            </a:fld>
            <a:endParaRPr lang="en-US" dirty="0"/>
          </a:p>
        </p:txBody>
      </p:sp>
    </p:spTree>
    <p:extLst>
      <p:ext uri="{BB962C8B-B14F-4D97-AF65-F5344CB8AC3E}">
        <p14:creationId xmlns:p14="http://schemas.microsoft.com/office/powerpoint/2010/main" val="829314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1" dirty="0"/>
              <a:t>How low the young man fell</a:t>
            </a:r>
          </a:p>
          <a:p>
            <a:pPr marL="664546" lvl="1" indent="-181240">
              <a:buFont typeface="Arial" panose="020B0604020202020204" pitchFamily="34" charset="0"/>
              <a:buChar char="•"/>
            </a:pPr>
            <a:r>
              <a:rPr lang="en-US" b="0" i="1" dirty="0"/>
              <a:t>“He would gladly have filled his </a:t>
            </a:r>
            <a:r>
              <a:rPr lang="en-US" b="0" i="1" dirty="0" err="1"/>
              <a:t>stomack</a:t>
            </a:r>
            <a:r>
              <a:rPr lang="en-US" b="0" i="1" dirty="0"/>
              <a:t> with the pods that the swine ate, and no one gave him anything” </a:t>
            </a:r>
            <a:r>
              <a:rPr lang="en-US" b="1" dirty="0"/>
              <a:t>(16)</a:t>
            </a:r>
          </a:p>
          <a:p>
            <a:pPr marL="181240" indent="-181240">
              <a:buFont typeface="Arial" panose="020B0604020202020204" pitchFamily="34" charset="0"/>
              <a:buChar char="•"/>
            </a:pPr>
            <a:r>
              <a:rPr lang="en-US" b="1" dirty="0"/>
              <a:t>Contrast how he left, and how he returned to his father; Lack of respect/selfishness, changed to humility</a:t>
            </a:r>
            <a:endParaRPr lang="en-US" b="0" dirty="0"/>
          </a:p>
          <a:p>
            <a:pPr marL="664546" lvl="1" indent="-181240">
              <a:buFont typeface="Arial" panose="020B0604020202020204" pitchFamily="34" charset="0"/>
              <a:buChar char="•"/>
            </a:pPr>
            <a:r>
              <a:rPr lang="en-US" b="0" dirty="0"/>
              <a:t>Like a servant rather than a son</a:t>
            </a:r>
          </a:p>
          <a:p>
            <a:pPr marL="181240" indent="-181240">
              <a:buFont typeface="Arial" panose="020B0604020202020204" pitchFamily="34" charset="0"/>
              <a:buChar char="•"/>
            </a:pPr>
            <a:r>
              <a:rPr lang="en-US" b="1" dirty="0"/>
              <a:t>How the Father responded</a:t>
            </a:r>
          </a:p>
          <a:p>
            <a:pPr marL="664546" lvl="1" indent="-181240">
              <a:buFont typeface="Arial" panose="020B0604020202020204" pitchFamily="34" charset="0"/>
              <a:buChar char="•"/>
            </a:pPr>
            <a:r>
              <a:rPr lang="en-US" b="0" dirty="0"/>
              <a:t>Based upon repentance, the Father received him back with joy</a:t>
            </a:r>
          </a:p>
          <a:p>
            <a:pPr marL="664546" lvl="1" indent="-181240">
              <a:buFont typeface="Arial" panose="020B0604020202020204" pitchFamily="34" charset="0"/>
              <a:buChar char="•"/>
            </a:pPr>
            <a:r>
              <a:rPr lang="en-US" b="0" dirty="0"/>
              <a:t>Note:  The Father did not follow, but received him back</a:t>
            </a:r>
          </a:p>
          <a:p>
            <a:pPr marL="664546" lvl="1" indent="-181240">
              <a:buFont typeface="Arial" panose="020B0604020202020204" pitchFamily="34" charset="0"/>
              <a:buChar char="•"/>
            </a:pPr>
            <a:r>
              <a:rPr lang="en-US" b="0" dirty="0"/>
              <a:t>Each man is responsible for their own sin, but forgiveness upon repentance is an indication of love and care...</a:t>
            </a:r>
          </a:p>
          <a:p>
            <a:r>
              <a:rPr lang="en-US" b="1" dirty="0"/>
              <a:t>(2 Corinthians 2:6-8), </a:t>
            </a:r>
            <a:r>
              <a:rPr lang="en-US" i="1" dirty="0"/>
              <a:t>“This punishment which was inflicted by the majority is sufficient for such a man,</a:t>
            </a:r>
            <a:r>
              <a:rPr lang="en-US" i="1" baseline="30000" dirty="0"/>
              <a:t> 7</a:t>
            </a:r>
            <a:r>
              <a:rPr lang="en-US" i="1" dirty="0"/>
              <a:t> so that, on the contrary, you ought rather to forgive and comfort him, lest perhaps such a one be swallowed up with too much sorrow.</a:t>
            </a:r>
            <a:r>
              <a:rPr lang="en-US" i="1" baseline="30000" dirty="0"/>
              <a:t> 8</a:t>
            </a:r>
            <a:r>
              <a:rPr lang="en-US" i="1" dirty="0"/>
              <a:t> Therefore I urge you to reaffirm your love to him.”</a:t>
            </a:r>
            <a:endParaRPr lang="en-US" b="0" i="1" dirty="0"/>
          </a:p>
        </p:txBody>
      </p:sp>
      <p:sp>
        <p:nvSpPr>
          <p:cNvPr id="4" name="Slide Number Placeholder 3"/>
          <p:cNvSpPr>
            <a:spLocks noGrp="1"/>
          </p:cNvSpPr>
          <p:nvPr>
            <p:ph type="sldNum" sz="quarter" idx="5"/>
          </p:nvPr>
        </p:nvSpPr>
        <p:spPr/>
        <p:txBody>
          <a:bodyPr/>
          <a:lstStyle/>
          <a:p>
            <a:fld id="{87F97BCB-B00A-4E99-825C-5A638E674226}" type="slidenum">
              <a:rPr lang="en-US" smtClean="0"/>
              <a:t>116</a:t>
            </a:fld>
            <a:endParaRPr lang="en-US" dirty="0"/>
          </a:p>
        </p:txBody>
      </p:sp>
    </p:spTree>
    <p:extLst>
      <p:ext uri="{BB962C8B-B14F-4D97-AF65-F5344CB8AC3E}">
        <p14:creationId xmlns:p14="http://schemas.microsoft.com/office/powerpoint/2010/main" val="3711499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(25-30) The resentment of the older son</a:t>
            </a:r>
          </a:p>
          <a:p>
            <a:pPr marL="181240" indent="-181240">
              <a:buFont typeface="Arial" panose="020B0604020202020204" pitchFamily="34" charset="0"/>
              <a:buChar char="•"/>
            </a:pPr>
            <a:r>
              <a:rPr lang="en-US" b="1" dirty="0"/>
              <a:t>He resented the joy of the prodigal returning, and the celebration</a:t>
            </a:r>
          </a:p>
          <a:p>
            <a:pPr marL="181240" indent="-181240">
              <a:buFont typeface="Arial" panose="020B0604020202020204" pitchFamily="34" charset="0"/>
              <a:buChar char="•"/>
            </a:pPr>
            <a:r>
              <a:rPr lang="en-US" b="1" dirty="0"/>
              <a:t>His reasoning:  He had always been faithful (true?) but had never received such celebration</a:t>
            </a:r>
          </a:p>
          <a:p>
            <a:pPr marL="181240" indent="-181240">
              <a:buFont typeface="Arial" panose="020B0604020202020204" pitchFamily="34" charset="0"/>
              <a:buChar char="•"/>
            </a:pPr>
            <a:r>
              <a:rPr lang="en-US" b="1" dirty="0"/>
              <a:t>Question: Was the response of the older son understandable?  Was it appropriate? (25-32)</a:t>
            </a:r>
          </a:p>
          <a:p>
            <a:pPr marL="181240" indent="-181240">
              <a:buFont typeface="Arial" panose="020B0604020202020204" pitchFamily="34" charset="0"/>
              <a:buChar char="•"/>
            </a:pPr>
            <a:r>
              <a:rPr lang="en-US" b="1" dirty="0"/>
              <a:t>Answer: </a:t>
            </a:r>
            <a:r>
              <a:rPr lang="en-US" b="0" dirty="0"/>
              <a:t>It was understandable if you think of it as a selfish man.  (Typical of thinking in our society) However, it was not appropriate as we consider the words of the father in 31-32.</a:t>
            </a:r>
          </a:p>
          <a:p>
            <a:r>
              <a:rPr lang="en-US" b="1" dirty="0"/>
              <a:t>(Luke 15:31-32), </a:t>
            </a:r>
            <a:r>
              <a:rPr lang="en-US" i="1" dirty="0"/>
              <a:t>“And he said to him, ‘Son, you are always with me, and all that I have is yours.</a:t>
            </a:r>
            <a:r>
              <a:rPr lang="en-US" i="1" baseline="30000" dirty="0"/>
              <a:t> 32</a:t>
            </a:r>
            <a:r>
              <a:rPr lang="en-US" i="1" dirty="0"/>
              <a:t> It was right that we should make merry and be glad, for your brother was dead and is alive again, and was lost and is found.’ ”</a:t>
            </a:r>
            <a:endParaRPr lang="en-US" b="1" i="1" dirty="0"/>
          </a:p>
        </p:txBody>
      </p:sp>
      <p:sp>
        <p:nvSpPr>
          <p:cNvPr id="4" name="Slide Number Placeholder 3"/>
          <p:cNvSpPr>
            <a:spLocks noGrp="1"/>
          </p:cNvSpPr>
          <p:nvPr>
            <p:ph type="sldNum" sz="quarter" idx="5"/>
          </p:nvPr>
        </p:nvSpPr>
        <p:spPr/>
        <p:txBody>
          <a:bodyPr/>
          <a:lstStyle/>
          <a:p>
            <a:fld id="{87F97BCB-B00A-4E99-825C-5A638E674226}" type="slidenum">
              <a:rPr lang="en-US" smtClean="0"/>
              <a:t>117</a:t>
            </a:fld>
            <a:endParaRPr lang="en-US" dirty="0"/>
          </a:p>
        </p:txBody>
      </p:sp>
    </p:spTree>
    <p:extLst>
      <p:ext uri="{BB962C8B-B14F-4D97-AF65-F5344CB8AC3E}">
        <p14:creationId xmlns:p14="http://schemas.microsoft.com/office/powerpoint/2010/main" val="2577835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LOOKING at the father’s response, The proper response to repentance, and to another’s good fortune is thanksgiving!</a:t>
            </a:r>
          </a:p>
          <a:p>
            <a:r>
              <a:rPr lang="en-US" b="1" dirty="0"/>
              <a:t>(</a:t>
            </a:r>
            <a:r>
              <a:rPr lang="en-US" dirty="0"/>
              <a:t>Romans 12:15-16), “Rejoice with those who rejoice, and weep with those who weep.</a:t>
            </a:r>
            <a:r>
              <a:rPr lang="en-US" baseline="30000" dirty="0"/>
              <a:t> 16</a:t>
            </a:r>
            <a:r>
              <a:rPr lang="en-US" dirty="0"/>
              <a:t> Be of the same mind toward one another. Do not set your mind on high things, but associate with the humble. Do not be wise in your own opinion.”</a:t>
            </a:r>
          </a:p>
          <a:p>
            <a:pPr marL="181240" indent="-181240">
              <a:buFont typeface="Arial" panose="020B0604020202020204" pitchFamily="34" charset="0"/>
              <a:buChar char="•"/>
            </a:pPr>
            <a:r>
              <a:rPr lang="en-US" b="1" dirty="0"/>
              <a:t>Question: What do these parables in chapter 15 teach about God’s forgiveness?</a:t>
            </a:r>
          </a:p>
          <a:p>
            <a:r>
              <a:rPr lang="en-US" b="1" dirty="0"/>
              <a:t>Answer: </a:t>
            </a:r>
            <a:r>
              <a:rPr lang="en-US" b="0" dirty="0"/>
              <a:t>It is complete and desired.  This is because of God’s understanding of the value of the soul, and His love of men.</a:t>
            </a:r>
          </a:p>
          <a:p>
            <a:r>
              <a:rPr lang="en-US" b="1" dirty="0"/>
              <a:t>(2 Peter 3:9), </a:t>
            </a:r>
            <a:r>
              <a:rPr lang="en-US" i="1" dirty="0"/>
              <a:t>“The Lord is not slack concerning His promise, as some count slackness, but is longsuffering toward us, not willing that any should perish but that all should come to repentance.”</a:t>
            </a:r>
            <a:endParaRPr lang="en-US" b="1" i="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3195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(13-21 READ)</a:t>
            </a:r>
          </a:p>
          <a:p>
            <a:pPr marL="181240" indent="-181240">
              <a:buFont typeface="Arial" panose="020B0604020202020204" pitchFamily="34" charset="0"/>
              <a:buChar char="•"/>
            </a:pPr>
            <a:r>
              <a:rPr lang="en-US" dirty="0"/>
              <a:t>Note: Covetousness was a problem in Israel at this time.  The love of riches was dealt with on numerous occasions by the Lord</a:t>
            </a:r>
          </a:p>
          <a:p>
            <a:pPr marL="181240" indent="-181240">
              <a:buFont typeface="Arial" panose="020B0604020202020204" pitchFamily="34" charset="0"/>
              <a:buChar char="•"/>
            </a:pPr>
            <a:r>
              <a:rPr lang="en-US" dirty="0"/>
              <a:t>We have the same problem in our time as well.</a:t>
            </a:r>
          </a:p>
          <a:p>
            <a:pPr marL="181240" indent="-181240">
              <a:buFont typeface="Arial" panose="020B0604020202020204" pitchFamily="34" charset="0"/>
              <a:buChar char="•"/>
            </a:pPr>
            <a:r>
              <a:rPr lang="en-US" dirty="0"/>
              <a:t>Rich man was rich physically, but made no provision for his spirit</a:t>
            </a:r>
          </a:p>
          <a:p>
            <a:pPr marL="181240" indent="-181240">
              <a:buFont typeface="Arial" panose="020B0604020202020204" pitchFamily="34" charset="0"/>
              <a:buChar char="•"/>
            </a:pPr>
            <a:r>
              <a:rPr lang="en-US" b="1" dirty="0"/>
              <a:t>Question: What is the primary lesson in Jesus’ parable about the rich fool? (21)</a:t>
            </a:r>
          </a:p>
          <a:p>
            <a:pPr marL="181240" indent="-181240">
              <a:buFont typeface="Arial" panose="020B0604020202020204" pitchFamily="34" charset="0"/>
              <a:buChar char="•"/>
            </a:pPr>
            <a:r>
              <a:rPr lang="en-US" b="1" dirty="0"/>
              <a:t>Answer: </a:t>
            </a:r>
            <a:r>
              <a:rPr lang="en-US" dirty="0"/>
              <a:t>The problem of covetousness. It makes no sense to not prepare for eternity (cf. Matthew 16:26)</a:t>
            </a:r>
          </a:p>
          <a:p>
            <a:r>
              <a:rPr lang="en-US" dirty="0"/>
              <a:t>(Matthew 16:26), “For what profit is it to a man if he gains the whole world, and loses his own soul? Or what will a man give in exchange for his soul?”</a:t>
            </a:r>
          </a:p>
        </p:txBody>
      </p:sp>
      <p:sp>
        <p:nvSpPr>
          <p:cNvPr id="4" name="Slide Number Placeholder 3"/>
          <p:cNvSpPr>
            <a:spLocks noGrp="1"/>
          </p:cNvSpPr>
          <p:nvPr>
            <p:ph type="sldNum" sz="quarter" idx="5"/>
          </p:nvPr>
        </p:nvSpPr>
        <p:spPr/>
        <p:txBody>
          <a:bodyPr/>
          <a:lstStyle/>
          <a:p>
            <a:fld id="{87F97BCB-B00A-4E99-825C-5A638E674226}" type="slidenum">
              <a:rPr lang="en-US" smtClean="0"/>
              <a:t>91</a:t>
            </a:fld>
            <a:endParaRPr lang="en-US"/>
          </a:p>
        </p:txBody>
      </p:sp>
    </p:spTree>
    <p:extLst>
      <p:ext uri="{BB962C8B-B14F-4D97-AF65-F5344CB8AC3E}">
        <p14:creationId xmlns:p14="http://schemas.microsoft.com/office/powerpoint/2010/main" val="3874349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119</a:t>
            </a:fld>
            <a:endParaRPr lang="en-US">
              <a:solidFill>
                <a:prstClr val="black"/>
              </a:solidFill>
              <a:latin typeface="Calibri" panose="020F0502020204030204"/>
            </a:endParaRPr>
          </a:p>
        </p:txBody>
      </p:sp>
    </p:spTree>
    <p:extLst>
      <p:ext uri="{BB962C8B-B14F-4D97-AF65-F5344CB8AC3E}">
        <p14:creationId xmlns:p14="http://schemas.microsoft.com/office/powerpoint/2010/main" val="2467229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(1-13 READ)</a:t>
            </a:r>
          </a:p>
          <a:p>
            <a:pPr marL="181240" indent="-181240">
              <a:buFont typeface="Arial" panose="020B0604020202020204" pitchFamily="34" charset="0"/>
              <a:buChar char="•"/>
            </a:pPr>
            <a:r>
              <a:rPr lang="en-US" b="1" dirty="0"/>
              <a:t>Steward apparently not a slave/an employee (who was required to be faithful)</a:t>
            </a:r>
          </a:p>
          <a:p>
            <a:r>
              <a:rPr lang="en-US" dirty="0"/>
              <a:t>(1 Corinthians 4:1-2), </a:t>
            </a:r>
            <a:r>
              <a:rPr lang="en-US" i="1" dirty="0"/>
              <a:t>“Let a man so consider us, as servants of Christ and stewards of the mysteries of God.</a:t>
            </a:r>
            <a:r>
              <a:rPr lang="en-US" i="1" baseline="30000" dirty="0"/>
              <a:t> 2</a:t>
            </a:r>
            <a:r>
              <a:rPr lang="en-US" i="1" dirty="0"/>
              <a:t> Moreover it is required in stewards that one be found faithful.”</a:t>
            </a:r>
          </a:p>
          <a:p>
            <a:pPr marL="664546" lvl="1" indent="-181240">
              <a:buFont typeface="Arial" panose="020B0604020202020204" pitchFamily="34" charset="0"/>
              <a:buChar char="•"/>
            </a:pPr>
            <a:r>
              <a:rPr lang="en-US" b="0" dirty="0"/>
              <a:t>He was fired, and made to “give an account”</a:t>
            </a:r>
          </a:p>
          <a:p>
            <a:pPr marL="664546" lvl="1" indent="-181240">
              <a:buFont typeface="Arial" panose="020B0604020202020204" pitchFamily="34" charset="0"/>
              <a:buChar char="•"/>
            </a:pPr>
            <a:r>
              <a:rPr lang="en-US" b="0" dirty="0"/>
              <a:t>He acted in self-interest, rather than to protect or further his employer</a:t>
            </a:r>
          </a:p>
          <a:p>
            <a:pPr marL="664546" lvl="1" indent="-181240">
              <a:buFont typeface="Arial" panose="020B0604020202020204" pitchFamily="34" charset="0"/>
              <a:buChar char="•"/>
            </a:pPr>
            <a:r>
              <a:rPr lang="en-US" b="0" dirty="0"/>
              <a:t>He acted in a evil, and illegal way. (In an effort to find employment elsewhere)</a:t>
            </a:r>
          </a:p>
          <a:p>
            <a:pPr marL="664546" lvl="1" indent="-181240">
              <a:buFont typeface="Arial" panose="020B0604020202020204" pitchFamily="34" charset="0"/>
              <a:buChar char="•"/>
            </a:pPr>
            <a:r>
              <a:rPr lang="en-US" b="0" dirty="0"/>
              <a:t>Jesus is not concerned with the actions of the merchants, or the legality and consequences of the actions.</a:t>
            </a:r>
          </a:p>
          <a:p>
            <a:pPr marL="181240" indent="-181240">
              <a:buFont typeface="Arial" panose="020B0604020202020204" pitchFamily="34" charset="0"/>
              <a:buChar char="•"/>
            </a:pPr>
            <a:r>
              <a:rPr lang="en-US" b="1" dirty="0"/>
              <a:t>Question: </a:t>
            </a:r>
            <a:r>
              <a:rPr lang="en-US" b="0" dirty="0"/>
              <a:t>Inn what way are ungodly people often better than righteous people? “(8)</a:t>
            </a:r>
          </a:p>
          <a:p>
            <a:r>
              <a:rPr lang="en-US" b="1" dirty="0"/>
              <a:t>Answer: </a:t>
            </a:r>
            <a:r>
              <a:rPr lang="en-US" b="0" dirty="0"/>
              <a:t>Acting with forethought and shrewdness (8)</a:t>
            </a:r>
          </a:p>
          <a:p>
            <a:pPr marL="664546" lvl="1" indent="-181240">
              <a:buFont typeface="Arial" panose="020B0604020202020204" pitchFamily="34" charset="0"/>
              <a:buChar char="•"/>
            </a:pPr>
            <a:r>
              <a:rPr lang="en-US" b="0" dirty="0"/>
              <a:t>Rather than acting rudely, use you money (unrighteous mammon) to get you to heaven!</a:t>
            </a:r>
          </a:p>
          <a:p>
            <a:pPr marL="664546" lvl="1" indent="-181240">
              <a:buFont typeface="Arial" panose="020B0604020202020204" pitchFamily="34" charset="0"/>
              <a:buChar char="•"/>
            </a:pPr>
            <a:r>
              <a:rPr lang="en-US" b="0" dirty="0"/>
              <a:t>Use the money you have, and circumstances, and talent, etc. to be faithful to God! This is a test! (11)</a:t>
            </a:r>
          </a:p>
          <a:p>
            <a:pPr marL="181240" indent="-181240">
              <a:buFont typeface="Arial" panose="020B0604020202020204" pitchFamily="34" charset="0"/>
              <a:buChar char="•"/>
            </a:pPr>
            <a:r>
              <a:rPr lang="en-US" b="1" dirty="0"/>
              <a:t>Question: </a:t>
            </a:r>
            <a:r>
              <a:rPr lang="en-US" b="0" dirty="0"/>
              <a:t>Why is it not possible for us to serve both God and material things? (13)</a:t>
            </a:r>
          </a:p>
          <a:p>
            <a:r>
              <a:rPr lang="en-US" b="1" dirty="0"/>
              <a:t>Answer: </a:t>
            </a:r>
            <a:r>
              <a:rPr lang="en-US" b="0" dirty="0"/>
              <a:t>The two divide our loyalties.  They are at odds with one another.</a:t>
            </a:r>
          </a:p>
          <a:p>
            <a:pPr marL="664546" lvl="1" indent="-181240">
              <a:buFont typeface="Arial" panose="020B0604020202020204" pitchFamily="34" charset="0"/>
              <a:buChar char="•"/>
            </a:pPr>
            <a:r>
              <a:rPr lang="en-US" b="0" dirty="0"/>
              <a:t>It is like flesh and Spirit (Galatians 5)</a:t>
            </a:r>
            <a:endParaRPr lang="en-US" b="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120</a:t>
            </a:fld>
            <a:endParaRPr lang="en-US">
              <a:solidFill>
                <a:prstClr val="black"/>
              </a:solidFill>
              <a:latin typeface="Calibri" panose="020F0502020204030204"/>
            </a:endParaRPr>
          </a:p>
        </p:txBody>
      </p:sp>
    </p:spTree>
    <p:extLst>
      <p:ext uri="{BB962C8B-B14F-4D97-AF65-F5344CB8AC3E}">
        <p14:creationId xmlns:p14="http://schemas.microsoft.com/office/powerpoint/2010/main" val="1069032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(14-18 READ)</a:t>
            </a:r>
          </a:p>
          <a:p>
            <a:pPr marL="181240" indent="-181240">
              <a:buFont typeface="Arial" panose="020B0604020202020204" pitchFamily="34" charset="0"/>
              <a:buChar char="•"/>
            </a:pPr>
            <a:r>
              <a:rPr lang="en-US" b="1" dirty="0"/>
              <a:t>The basis of this clash were the Pharisees who were attempting to serve two Masters.  The admonition was appropriate.</a:t>
            </a:r>
          </a:p>
          <a:p>
            <a:pPr marL="181240" indent="-181240">
              <a:buFont typeface="Arial" panose="020B0604020202020204" pitchFamily="34" charset="0"/>
              <a:buChar char="•"/>
            </a:pPr>
            <a:r>
              <a:rPr lang="en-US" b="1" dirty="0"/>
              <a:t>Note:  (Today to say “God knows my heart” is used to excuse ungodly actions.  Here it notes the righteous actions are not enough!</a:t>
            </a:r>
          </a:p>
          <a:p>
            <a:pPr marL="181240" indent="-181240">
              <a:buFont typeface="Arial" panose="020B0604020202020204" pitchFamily="34" charset="0"/>
              <a:buChar char="•"/>
            </a:pPr>
            <a:r>
              <a:rPr lang="en-US" b="1" dirty="0"/>
              <a:t>Question:  What does it mean, that “God knows your hearts”?  How did this impact the Pharisees claims to be righteous?</a:t>
            </a:r>
          </a:p>
          <a:p>
            <a:pPr marL="181240" indent="-181240">
              <a:buFont typeface="Arial" panose="020B0604020202020204" pitchFamily="34" charset="0"/>
              <a:buChar char="•"/>
            </a:pPr>
            <a:r>
              <a:rPr lang="en-US" b="1" dirty="0"/>
              <a:t>Answer: </a:t>
            </a:r>
            <a:r>
              <a:rPr lang="en-US" b="0" dirty="0"/>
              <a:t>God perceives whether we are truly sincere, or acting in a hypocritical manner, “to be seen of men.”</a:t>
            </a:r>
          </a:p>
          <a:p>
            <a:r>
              <a:rPr lang="en-US" b="1" dirty="0"/>
              <a:t>(Matthew 6:5), </a:t>
            </a:r>
            <a:r>
              <a:rPr lang="en-US" b="0" i="1" dirty="0"/>
              <a:t>“</a:t>
            </a:r>
            <a:r>
              <a:rPr lang="en-US" i="1" dirty="0"/>
              <a:t>And when you pray, you shall not be like the hypocrites. For they love to pray standing in the synagogues and on the corners of the streets, that they may be seen by men. Assuredly, I say to you, they have their reward.”</a:t>
            </a:r>
          </a:p>
          <a:p>
            <a:r>
              <a:rPr lang="en-US" b="1" dirty="0"/>
              <a:t>(Matthew 23:1-7), </a:t>
            </a:r>
            <a:r>
              <a:rPr lang="en-US" i="1" u="none" dirty="0"/>
              <a:t>“Then Jesus spoke to the multitudes and to His disciples,</a:t>
            </a:r>
            <a:r>
              <a:rPr lang="en-US" i="1" u="none" baseline="30000" dirty="0"/>
              <a:t> 2</a:t>
            </a:r>
            <a:r>
              <a:rPr lang="en-US" i="1" u="none" dirty="0"/>
              <a:t> saying: “The scribes and the Pharisees sit in Moses’ seat.</a:t>
            </a:r>
            <a:r>
              <a:rPr lang="en-US" i="1" u="none" baseline="30000" dirty="0"/>
              <a:t> 3</a:t>
            </a:r>
            <a:r>
              <a:rPr lang="en-US" i="1" u="none" dirty="0"/>
              <a:t> Therefore whatever they tell you to observe, that observe and do, but do not do according to their works; for they say, and do not do.</a:t>
            </a:r>
            <a:r>
              <a:rPr lang="en-US" i="1" u="none" baseline="30000" dirty="0"/>
              <a:t> 4</a:t>
            </a:r>
            <a:r>
              <a:rPr lang="en-US" i="1" u="none" dirty="0"/>
              <a:t> For they bind heavy burdens, hard to bear, and lay them on men's shoulders; but they themselves will not move them with one of their fingers.</a:t>
            </a:r>
            <a:r>
              <a:rPr lang="en-US" i="1" u="none" baseline="30000" dirty="0"/>
              <a:t> 5</a:t>
            </a:r>
            <a:r>
              <a:rPr lang="en-US" i="1" u="none" dirty="0"/>
              <a:t> But all their works they do to be seen by men. They make their phylacteries broad and enlarge the borders of their garments.</a:t>
            </a:r>
            <a:r>
              <a:rPr lang="en-US" i="1" u="none" baseline="30000" dirty="0"/>
              <a:t> 6</a:t>
            </a:r>
            <a:r>
              <a:rPr lang="en-US" i="1" u="none" dirty="0"/>
              <a:t> They love the best places at feasts, the best seats in the synagogues,</a:t>
            </a:r>
            <a:r>
              <a:rPr lang="en-US" i="1" u="none" baseline="30000" dirty="0"/>
              <a:t> 7</a:t>
            </a:r>
            <a:r>
              <a:rPr lang="en-US" i="1" u="none" dirty="0"/>
              <a:t> greetings in the marketplaces, and to be called by men, ‘Rabbi, Rabbi.’”</a:t>
            </a:r>
          </a:p>
          <a:p>
            <a:pPr marL="966612" lvl="2"/>
            <a:r>
              <a:rPr lang="en-US" b="1" i="0" u="none" dirty="0"/>
              <a:t>The Pharisees were only superficial hypocrites</a:t>
            </a:r>
          </a:p>
          <a:p>
            <a:r>
              <a:rPr lang="en-US" b="1" i="0" u="none" dirty="0"/>
              <a:t>(</a:t>
            </a:r>
            <a:r>
              <a:rPr lang="en-US" b="1" i="0" dirty="0"/>
              <a:t>Matthew 23:27-28), </a:t>
            </a:r>
            <a:r>
              <a:rPr lang="en-US" i="1" dirty="0"/>
              <a:t>“Woe to you, scribes and Pharisees, hypocrites! For you are like whitewashed tombs which indeed appear beautiful outwardly, but inside are full of dead men's bones and all uncleanness.</a:t>
            </a:r>
            <a:r>
              <a:rPr lang="en-US" i="1" baseline="30000" dirty="0"/>
              <a:t> 28</a:t>
            </a:r>
            <a:r>
              <a:rPr lang="en-US" i="1" dirty="0"/>
              <a:t> Even so you also outwardly appear righteous to men, but inside you are full of hypocrisy and lawlessness.”</a:t>
            </a:r>
            <a:endParaRPr lang="en-US" b="1"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121</a:t>
            </a:fld>
            <a:endParaRPr lang="en-US"/>
          </a:p>
        </p:txBody>
      </p:sp>
    </p:spTree>
    <p:extLst>
      <p:ext uri="{BB962C8B-B14F-4D97-AF65-F5344CB8AC3E}">
        <p14:creationId xmlns:p14="http://schemas.microsoft.com/office/powerpoint/2010/main" val="857078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(14-18 Continued)</a:t>
            </a:r>
          </a:p>
          <a:p>
            <a:pPr marL="181240" indent="-181240">
              <a:buFont typeface="Arial" panose="020B0604020202020204" pitchFamily="34" charset="0"/>
              <a:buChar char="•"/>
            </a:pPr>
            <a:r>
              <a:rPr lang="en-US" b="1" dirty="0"/>
              <a:t>Christ’s kingdom was eminent.  “Everyone is pressing into it”</a:t>
            </a:r>
          </a:p>
          <a:p>
            <a:r>
              <a:rPr lang="en-US" b="1" dirty="0"/>
              <a:t>(Matthew 5:20), </a:t>
            </a:r>
            <a:r>
              <a:rPr lang="en-US" b="0" i="1" dirty="0"/>
              <a:t>“For I say to you, that unless your righteousness exceeds the righteousness of the scribes and Pharisees, you will by no means enter the kingdom of heaven.”</a:t>
            </a:r>
          </a:p>
          <a:p>
            <a:pPr marL="664546" lvl="1" indent="-181240">
              <a:buFont typeface="Arial" panose="020B0604020202020204" pitchFamily="34" charset="0"/>
              <a:buChar char="•"/>
            </a:pPr>
            <a:r>
              <a:rPr lang="en-US" b="0" i="0" dirty="0"/>
              <a:t>The way of the Lord was radical, but fair</a:t>
            </a:r>
          </a:p>
          <a:p>
            <a:pPr marL="664546" lvl="1" indent="-181240">
              <a:buFont typeface="Arial" panose="020B0604020202020204" pitchFamily="34" charset="0"/>
              <a:buChar char="•"/>
            </a:pPr>
            <a:r>
              <a:rPr lang="en-US" b="0" i="0" dirty="0"/>
              <a:t>Men may deride it, but it does not make it any less true and fair</a:t>
            </a:r>
          </a:p>
          <a:p>
            <a:r>
              <a:rPr lang="en-US" b="1" i="0" dirty="0"/>
              <a:t>Question: Is Jesus’ teaching about marriage, divorce and remarriage a “hard teaching” (cf. Matthew 19:10-12)? Is it fair?</a:t>
            </a:r>
          </a:p>
          <a:p>
            <a:r>
              <a:rPr lang="en-US" b="1" i="0" dirty="0"/>
              <a:t>Answer: </a:t>
            </a:r>
            <a:r>
              <a:rPr lang="en-US" b="0" i="0" dirty="0"/>
              <a:t>Yes, it is fair. God is fair (cf. Ezekiel 18:25)</a:t>
            </a:r>
          </a:p>
          <a:p>
            <a:r>
              <a:rPr lang="en-US" b="1" dirty="0"/>
              <a:t>(Matthew 19:10-12), </a:t>
            </a:r>
            <a:r>
              <a:rPr lang="en-US" i="1" dirty="0"/>
              <a:t>“His disciples said to Him, “If such is the case of the man with his wife, it is better not to marry.”</a:t>
            </a:r>
            <a:br>
              <a:rPr lang="en-US" i="1" dirty="0"/>
            </a:br>
            <a:r>
              <a:rPr lang="en-US" i="1" baseline="30000" dirty="0"/>
              <a:t>11</a:t>
            </a:r>
            <a:r>
              <a:rPr lang="en-US" i="1" dirty="0"/>
              <a:t> But He said to them, “All cannot accept this saying, but only those to whom it has been given:</a:t>
            </a:r>
            <a:r>
              <a:rPr lang="en-US" i="1" baseline="30000" dirty="0"/>
              <a:t> 12</a:t>
            </a:r>
            <a:r>
              <a:rPr lang="en-US" i="1" dirty="0"/>
              <a:t> For there are eunuchs who were born thus from their mother's womb, and there are eunuchs who were made eunuchs by men, and there are eunuchs who have made themselves eunuchs for the kingdom of heaven's sake. He who is able to accept it, let him accept it.”</a:t>
            </a:r>
            <a:endParaRPr lang="en-US" b="1" i="1" dirty="0"/>
          </a:p>
          <a:p>
            <a:r>
              <a:rPr lang="en-US" b="1" dirty="0"/>
              <a:t>(Ezekiel 18:25), </a:t>
            </a:r>
            <a:r>
              <a:rPr lang="en-US" i="1" dirty="0"/>
              <a:t>“Yet you say, ‘The way of the Lord is not fair.’ Hear now, O house of Israel, is it not My way which is fair, and your ways which are not fair?</a:t>
            </a:r>
          </a:p>
          <a:p>
            <a:pPr marL="181240" indent="-181240">
              <a:buFont typeface="Arial" panose="020B0604020202020204" pitchFamily="34" charset="0"/>
              <a:buChar char="•"/>
            </a:pPr>
            <a:r>
              <a:rPr lang="en-US" b="1" i="0" dirty="0"/>
              <a:t>Note:  The text (Luke 16:18) establishes the rule, not the exception. The rule is not in dispute.</a:t>
            </a: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122</a:t>
            </a:fld>
            <a:endParaRPr lang="en-US">
              <a:solidFill>
                <a:prstClr val="black"/>
              </a:solidFill>
              <a:latin typeface="Calibri" panose="020F0502020204030204"/>
            </a:endParaRPr>
          </a:p>
        </p:txBody>
      </p:sp>
    </p:spTree>
    <p:extLst>
      <p:ext uri="{BB962C8B-B14F-4D97-AF65-F5344CB8AC3E}">
        <p14:creationId xmlns:p14="http://schemas.microsoft.com/office/powerpoint/2010/main" val="2010168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(19-31 READ)</a:t>
            </a:r>
          </a:p>
          <a:p>
            <a:pPr marL="181240" indent="-181240">
              <a:buFont typeface="Arial" panose="020B0604020202020204" pitchFamily="34" charset="0"/>
              <a:buChar char="•"/>
            </a:pPr>
            <a:r>
              <a:rPr lang="en-US" b="1" dirty="0"/>
              <a:t>Question: Is there really a place like that described in Luke 16:19-31</a:t>
            </a:r>
          </a:p>
          <a:p>
            <a:pPr marL="181240" indent="-181240">
              <a:buFont typeface="Arial" panose="020B0604020202020204" pitchFamily="34" charset="0"/>
              <a:buChar char="•"/>
            </a:pPr>
            <a:r>
              <a:rPr lang="en-US" b="1" dirty="0"/>
              <a:t>Answer:  </a:t>
            </a:r>
            <a:r>
              <a:rPr lang="en-US" b="0" dirty="0"/>
              <a:t>Yes, this is not presented as a parable (example:  Lazarus is named)</a:t>
            </a:r>
          </a:p>
          <a:p>
            <a:pPr marL="664546" lvl="1" indent="-181240">
              <a:buFont typeface="Arial" panose="020B0604020202020204" pitchFamily="34" charset="0"/>
              <a:buChar char="•"/>
            </a:pPr>
            <a:r>
              <a:rPr lang="en-US" b="0" dirty="0"/>
              <a:t>However, if you contend it is:  parable are always stories grounded in reality</a:t>
            </a:r>
          </a:p>
          <a:p>
            <a:pPr marL="664546" lvl="1" indent="-181240">
              <a:buFont typeface="Arial" panose="020B0604020202020204" pitchFamily="34" charset="0"/>
              <a:buChar char="•"/>
            </a:pPr>
            <a:r>
              <a:rPr lang="en-US" b="0" dirty="0"/>
              <a:t>(Three occasions where the term paradise is related (Luke 23:43; 2 Cor. 12:1-ff; Revelation 2:7)</a:t>
            </a:r>
          </a:p>
          <a:p>
            <a:pPr marL="664546" lvl="1" indent="-181240">
              <a:buFont typeface="Arial" panose="020B0604020202020204" pitchFamily="34" charset="0"/>
              <a:buChar char="•"/>
            </a:pPr>
            <a:r>
              <a:rPr lang="en-US" b="0" dirty="0"/>
              <a:t>Note: the place of the dead awaiting judgment.  Torments/Abraham’s bosom or paradise.</a:t>
            </a:r>
          </a:p>
          <a:p>
            <a:pPr marL="664546" lvl="1" indent="-181240">
              <a:buFont typeface="Arial" panose="020B0604020202020204" pitchFamily="34" charset="0"/>
              <a:buChar char="•"/>
            </a:pPr>
            <a:r>
              <a:rPr lang="en-US" b="0" dirty="0"/>
              <a:t>Hades:  (place of the unseen.  The dead souls.</a:t>
            </a:r>
          </a:p>
          <a:p>
            <a:pPr marL="664546" lvl="1" indent="-181240">
              <a:buFont typeface="Arial" panose="020B0604020202020204" pitchFamily="34" charset="0"/>
              <a:buChar char="•"/>
            </a:pPr>
            <a:r>
              <a:rPr lang="en-US" b="0" dirty="0"/>
              <a:t>Mistranslated hell: The place of eternal death</a:t>
            </a:r>
          </a:p>
          <a:p>
            <a:pPr marL="664546" lvl="1" indent="-181240">
              <a:buFont typeface="Arial" panose="020B0604020202020204" pitchFamily="34" charset="0"/>
              <a:buChar char="•"/>
            </a:pPr>
            <a:r>
              <a:rPr lang="en-US" b="0" dirty="0"/>
              <a:t>Heaven: Is the final abode of the righteous, and the habitation of God.</a:t>
            </a:r>
          </a:p>
          <a:p>
            <a:pPr marL="181240" indent="-181240">
              <a:buFont typeface="Arial" panose="020B0604020202020204" pitchFamily="34" charset="0"/>
              <a:buChar char="•"/>
            </a:pPr>
            <a:r>
              <a:rPr lang="en-US" b="1" dirty="0"/>
              <a:t>Question: If the rich man and Lazarus’ fates were already sealed at death (25-26) why will there be a judgment?</a:t>
            </a:r>
          </a:p>
          <a:p>
            <a:r>
              <a:rPr lang="en-US" b="1" dirty="0"/>
              <a:t>Answer: </a:t>
            </a:r>
            <a:r>
              <a:rPr lang="en-US" b="0" dirty="0"/>
              <a:t>Judgment is the time where the punishment is meted out.</a:t>
            </a:r>
          </a:p>
          <a:p>
            <a:r>
              <a:rPr lang="en-US" b="1" dirty="0"/>
              <a:t>(Matthew 25:31-33), </a:t>
            </a:r>
            <a:r>
              <a:rPr lang="en-US" i="1" dirty="0"/>
              <a:t>“When the Son of Man comes in His glory, and all the holy angels with Him, then He will sit on the throne of His glory.</a:t>
            </a:r>
            <a:r>
              <a:rPr lang="en-US" i="1" baseline="30000" dirty="0"/>
              <a:t> 32</a:t>
            </a:r>
            <a:r>
              <a:rPr lang="en-US" i="1" dirty="0"/>
              <a:t> All the nations will be gathered before Him, and He will separate them one from another, as a shepherd divides his sheep from the goats.</a:t>
            </a:r>
            <a:r>
              <a:rPr lang="en-US" i="1" baseline="30000" dirty="0"/>
              <a:t> 33</a:t>
            </a:r>
            <a:r>
              <a:rPr lang="en-US" i="1" dirty="0"/>
              <a:t> And He will set the sheep on His right hand, but the goats on the left.”</a:t>
            </a:r>
          </a:p>
          <a:p>
            <a:r>
              <a:rPr lang="en-US" b="1" dirty="0"/>
              <a:t>(2 Corinthians 5:9-10), </a:t>
            </a:r>
            <a:r>
              <a:rPr lang="en-US" i="1" dirty="0"/>
              <a:t>”Therefore we make it our aim, whether present or absent, to be well pleasing to Him.</a:t>
            </a:r>
            <a:r>
              <a:rPr lang="en-US" i="1" baseline="30000" dirty="0"/>
              <a:t> 10</a:t>
            </a:r>
            <a:r>
              <a:rPr lang="en-US" i="1" dirty="0"/>
              <a:t> For we must all appear before the judgment seat of Christ, that each one may receive the things done in the body, according to what he has done, whether good or bad.”</a:t>
            </a:r>
            <a:endParaRPr lang="en-US" b="0" i="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123</a:t>
            </a:fld>
            <a:endParaRPr lang="en-US">
              <a:solidFill>
                <a:prstClr val="black"/>
              </a:solidFill>
              <a:latin typeface="Calibri" panose="020F0502020204030204"/>
            </a:endParaRPr>
          </a:p>
        </p:txBody>
      </p:sp>
    </p:spTree>
    <p:extLst>
      <p:ext uri="{BB962C8B-B14F-4D97-AF65-F5344CB8AC3E}">
        <p14:creationId xmlns:p14="http://schemas.microsoft.com/office/powerpoint/2010/main" val="3162680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124</a:t>
            </a:fld>
            <a:endParaRPr lang="en-US">
              <a:solidFill>
                <a:prstClr val="black"/>
              </a:solidFill>
              <a:latin typeface="Calibri" panose="020F0502020204030204"/>
            </a:endParaRPr>
          </a:p>
        </p:txBody>
      </p:sp>
    </p:spTree>
    <p:extLst>
      <p:ext uri="{BB962C8B-B14F-4D97-AF65-F5344CB8AC3E}">
        <p14:creationId xmlns:p14="http://schemas.microsoft.com/office/powerpoint/2010/main" val="1721485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The nature of man assures that “offenses” will come. How are such sins to be deal with? (1-4)</a:t>
            </a:r>
          </a:p>
          <a:p>
            <a:r>
              <a:rPr lang="en-US" sz="1300" b="1" dirty="0">
                <a:solidFill>
                  <a:schemeClr val="bg1"/>
                </a:solidFill>
              </a:rPr>
              <a:t>(1-4 READ)</a:t>
            </a:r>
          </a:p>
          <a:p>
            <a:pPr marL="664546" lvl="1" indent="-181240">
              <a:buFont typeface="Arial" panose="020B0604020202020204" pitchFamily="34" charset="0"/>
              <a:buChar char="•"/>
            </a:pPr>
            <a:r>
              <a:rPr lang="en-US" sz="1300" dirty="0">
                <a:solidFill>
                  <a:schemeClr val="bg1"/>
                </a:solidFill>
              </a:rPr>
              <a:t>Offense – Gk. </a:t>
            </a:r>
            <a:r>
              <a:rPr lang="en-US" sz="1300" dirty="0" err="1">
                <a:solidFill>
                  <a:schemeClr val="bg1"/>
                </a:solidFill>
              </a:rPr>
              <a:t>Skadolon</a:t>
            </a:r>
            <a:r>
              <a:rPr lang="en-US" sz="1300" dirty="0">
                <a:solidFill>
                  <a:schemeClr val="bg1"/>
                </a:solidFill>
              </a:rPr>
              <a:t> - </a:t>
            </a: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properly, </a:t>
            </a:r>
            <a:r>
              <a:rPr lang="en-US" b="1"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the movable stick</a:t>
            </a: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 or </a:t>
            </a:r>
            <a:r>
              <a:rPr lang="en-US" b="1"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trigger</a:t>
            </a: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 ('trigger') </a:t>
            </a:r>
            <a:r>
              <a:rPr lang="en-US" b="1"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of a trap, trap-stick; a trap, snare; any impediment placed in the way and causing one to stumble or fall</a:t>
            </a:r>
            <a:r>
              <a:rPr lang="en-US" b="0" i="0" dirty="0">
                <a:solidFill>
                  <a:srgbClr val="0A0A0A"/>
                </a:solidFill>
                <a:effectLst/>
                <a:latin typeface="+mn-lt"/>
                <a:ea typeface="Calibri" panose="020F0502020204030204" pitchFamily="34" charset="0"/>
                <a:cs typeface="Calibri" panose="020F0502020204030204" pitchFamily="34" charset="0"/>
              </a:rPr>
              <a:t>. </a:t>
            </a:r>
            <a:r>
              <a:rPr lang="en-US" b="0" i="0" dirty="0">
                <a:solidFill>
                  <a:srgbClr val="0A0A0A"/>
                </a:solidFill>
                <a:effectLst/>
                <a:latin typeface="+mn-lt"/>
              </a:rPr>
              <a:t>metaphorically, </a:t>
            </a:r>
            <a:r>
              <a:rPr lang="en-US" b="1" i="0" dirty="0">
                <a:solidFill>
                  <a:srgbClr val="0A0A0A"/>
                </a:solidFill>
                <a:effectLst/>
                <a:latin typeface="+mn-lt"/>
              </a:rPr>
              <a:t>any person or thing by which one is</a:t>
            </a:r>
            <a:r>
              <a:rPr lang="en-US" b="0" i="0" dirty="0">
                <a:solidFill>
                  <a:srgbClr val="0A0A0A"/>
                </a:solidFill>
                <a:effectLst/>
                <a:latin typeface="+mn-lt"/>
              </a:rPr>
              <a:t> ('entrapped') </a:t>
            </a:r>
            <a:r>
              <a:rPr lang="en-US" b="1" i="0" dirty="0">
                <a:solidFill>
                  <a:srgbClr val="0A0A0A"/>
                </a:solidFill>
                <a:effectLst/>
                <a:latin typeface="+mn-lt"/>
              </a:rPr>
              <a:t>drawn into error</a:t>
            </a:r>
            <a:r>
              <a:rPr lang="en-US" b="0" i="0" dirty="0">
                <a:solidFill>
                  <a:srgbClr val="0A0A0A"/>
                </a:solidFill>
                <a:effectLst/>
                <a:latin typeface="+mn-lt"/>
              </a:rPr>
              <a:t> or </a:t>
            </a:r>
            <a:r>
              <a:rPr lang="en-US" b="1" i="0" dirty="0">
                <a:solidFill>
                  <a:srgbClr val="0A0A0A"/>
                </a:solidFill>
                <a:effectLst/>
                <a:latin typeface="+mn-lt"/>
              </a:rPr>
              <a:t>sin</a:t>
            </a:r>
          </a:p>
          <a:p>
            <a:pPr marL="664546" lvl="1" indent="-181240">
              <a:buFont typeface="Arial" panose="020B0604020202020204" pitchFamily="34" charset="0"/>
              <a:buChar char="•"/>
            </a:pPr>
            <a:r>
              <a:rPr lang="en-US" sz="1300" dirty="0">
                <a:solidFill>
                  <a:srgbClr val="0A0A0A"/>
                </a:solidFill>
                <a:ea typeface="Calibri" panose="020F0502020204030204" pitchFamily="34" charset="0"/>
                <a:cs typeface="Calibri" panose="020F0502020204030204" pitchFamily="34" charset="0"/>
              </a:rPr>
              <a:t>Millstone – very heavy, no escape from drowning.</a:t>
            </a:r>
            <a:endParaRPr lang="en-US" sz="1300" dirty="0">
              <a:solidFill>
                <a:schemeClr val="bg1"/>
              </a:solidFill>
              <a:ea typeface="Calibri" panose="020F0502020204030204" pitchFamily="34" charset="0"/>
              <a:cs typeface="Calibri" panose="020F0502020204030204" pitchFamily="34" charset="0"/>
            </a:endParaRPr>
          </a:p>
          <a:p>
            <a:pPr marL="181240" indent="-181240">
              <a:buFont typeface="Arial" panose="020B0604020202020204" pitchFamily="34" charset="0"/>
              <a:buChar char="•"/>
            </a:pPr>
            <a:r>
              <a:rPr lang="en-US" sz="1300" b="1" dirty="0">
                <a:solidFill>
                  <a:schemeClr val="bg1"/>
                </a:solidFill>
              </a:rPr>
              <a:t>Question: If I cause another to sin, will God hold me accountable? What about the sinner (1-2)</a:t>
            </a:r>
          </a:p>
          <a:p>
            <a:r>
              <a:rPr lang="en-US" sz="1300" dirty="0" err="1">
                <a:solidFill>
                  <a:schemeClr val="bg1"/>
                </a:solidFill>
              </a:rPr>
              <a:t>Answer:Yes</a:t>
            </a:r>
            <a:r>
              <a:rPr lang="en-US" sz="1300" dirty="0">
                <a:solidFill>
                  <a:schemeClr val="bg1"/>
                </a:solidFill>
              </a:rPr>
              <a:t>, God will judge the sinner for his sin (free will), but always holds one who contributed accountable as well.</a:t>
            </a:r>
            <a:endParaRPr lang="en-US" sz="1300" dirty="0">
              <a:solidFill>
                <a:srgbClr val="FFFF00"/>
              </a:solidFill>
            </a:endParaRPr>
          </a:p>
          <a:p>
            <a:pPr marL="181240" indent="-181240">
              <a:buSzPct val="125000"/>
              <a:buFont typeface="Arial" panose="020B0604020202020204" pitchFamily="34" charset="0"/>
              <a:buChar char="•"/>
            </a:pPr>
            <a:r>
              <a:rPr lang="en-US" sz="1300" b="1" dirty="0">
                <a:solidFill>
                  <a:schemeClr val="bg1"/>
                </a:solidFill>
              </a:rPr>
              <a:t>Question: How often does Jesus require for you to forgive another? (3-4)</a:t>
            </a:r>
          </a:p>
          <a:p>
            <a:pPr>
              <a:buSzPct val="125000"/>
            </a:pPr>
            <a:r>
              <a:rPr lang="en-US" sz="1300" b="1" dirty="0">
                <a:solidFill>
                  <a:srgbClr val="FFFF00"/>
                </a:solidFill>
              </a:rPr>
              <a:t>Answer: </a:t>
            </a:r>
            <a:r>
              <a:rPr lang="en-US" sz="1300" dirty="0">
                <a:solidFill>
                  <a:srgbClr val="FFFF00"/>
                </a:solidFill>
              </a:rPr>
              <a:t>As often as he repents (70X 7), cf. Matthew 18:21-22</a:t>
            </a:r>
          </a:p>
          <a:p>
            <a:endParaRPr lang="en-US" b="0" i="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125</a:t>
            </a:fld>
            <a:endParaRPr lang="en-US">
              <a:solidFill>
                <a:prstClr val="black"/>
              </a:solidFill>
              <a:latin typeface="Calibri" panose="020F0502020204030204"/>
            </a:endParaRPr>
          </a:p>
        </p:txBody>
      </p:sp>
    </p:spTree>
    <p:extLst>
      <p:ext uri="{BB962C8B-B14F-4D97-AF65-F5344CB8AC3E}">
        <p14:creationId xmlns:p14="http://schemas.microsoft.com/office/powerpoint/2010/main" val="1210872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The apostles asked for their faith to be increased. Jesus taught about faithfulness (5-10)</a:t>
            </a:r>
          </a:p>
          <a:p>
            <a:r>
              <a:rPr lang="en-US" sz="1300" b="1" dirty="0">
                <a:solidFill>
                  <a:schemeClr val="bg1"/>
                </a:solidFill>
              </a:rPr>
              <a:t>(5-10) READ</a:t>
            </a:r>
          </a:p>
          <a:p>
            <a:pPr marL="181240" indent="-181240">
              <a:buFont typeface="Arial" panose="020B0604020202020204" pitchFamily="34" charset="0"/>
              <a:buChar char="•"/>
            </a:pPr>
            <a:r>
              <a:rPr lang="en-US" sz="1300" b="1" dirty="0">
                <a:solidFill>
                  <a:schemeClr val="bg1"/>
                </a:solidFill>
              </a:rPr>
              <a:t>The disciples asked Jesus to increase their faith. The was this was done was through teaching!</a:t>
            </a:r>
          </a:p>
          <a:p>
            <a:pPr marL="664546" lvl="1" indent="-181240">
              <a:buFont typeface="Arial" panose="020B0604020202020204" pitchFamily="34" charset="0"/>
              <a:buChar char="•"/>
            </a:pPr>
            <a:r>
              <a:rPr lang="en-US" sz="1300" dirty="0">
                <a:solidFill>
                  <a:schemeClr val="bg1"/>
                </a:solidFill>
              </a:rPr>
              <a:t>Perhaps they did not feel adequate.  Jesus had rebuked them several time for a lack of faith (Matt. 6:30; 8:26; 14:31; 16:8)</a:t>
            </a:r>
          </a:p>
          <a:p>
            <a:pPr marL="664546" lvl="1" indent="-181240">
              <a:buFont typeface="Arial" panose="020B0604020202020204" pitchFamily="34" charset="0"/>
              <a:buChar char="•"/>
            </a:pPr>
            <a:r>
              <a:rPr lang="en-US" sz="1300" dirty="0">
                <a:solidFill>
                  <a:schemeClr val="bg1"/>
                </a:solidFill>
              </a:rPr>
              <a:t>Regardless, this was a creditable thing to do.</a:t>
            </a:r>
          </a:p>
          <a:p>
            <a:pPr marL="664546" lvl="1" indent="-181240">
              <a:buFont typeface="Arial" panose="020B0604020202020204" pitchFamily="34" charset="0"/>
              <a:buChar char="•"/>
            </a:pPr>
            <a:r>
              <a:rPr lang="en-US" sz="1300" dirty="0">
                <a:solidFill>
                  <a:schemeClr val="bg1"/>
                </a:solidFill>
              </a:rPr>
              <a:t>Jesus’ answer does not seem to be a criticism, but rather a lesson in what God can accomplish even with a very small bit of faith</a:t>
            </a:r>
          </a:p>
          <a:p>
            <a:pPr marL="181240" indent="-181240">
              <a:buFont typeface="Arial" panose="020B0604020202020204" pitchFamily="34" charset="0"/>
              <a:buChar char="•"/>
            </a:pPr>
            <a:r>
              <a:rPr lang="en-US" sz="1300" b="1" dirty="0">
                <a:solidFill>
                  <a:schemeClr val="bg1"/>
                </a:solidFill>
              </a:rPr>
              <a:t>Mustard seed. Small seed, very large bush, like a tree.</a:t>
            </a:r>
          </a:p>
          <a:p>
            <a:pPr marL="664546" lvl="1" indent="-181240">
              <a:buFont typeface="Arial" panose="020B0604020202020204" pitchFamily="34" charset="0"/>
              <a:buChar char="•"/>
            </a:pPr>
            <a:r>
              <a:rPr lang="en-US" sz="1300" dirty="0">
                <a:solidFill>
                  <a:schemeClr val="bg1"/>
                </a:solidFill>
              </a:rPr>
              <a:t>Move a mountain (cf. 1 Corinthians 13:2)</a:t>
            </a:r>
          </a:p>
          <a:p>
            <a:pPr marL="181240" indent="-181240">
              <a:buSzPct val="125000"/>
              <a:buFont typeface="Arial" panose="020B0604020202020204" pitchFamily="34" charset="0"/>
              <a:buChar char="•"/>
            </a:pPr>
            <a:r>
              <a:rPr lang="en-US" sz="1300" b="1" dirty="0">
                <a:solidFill>
                  <a:schemeClr val="bg1"/>
                </a:solidFill>
              </a:rPr>
              <a:t>Question: What can be done through faith? (6)</a:t>
            </a:r>
          </a:p>
          <a:p>
            <a:pPr>
              <a:buSzPct val="125000"/>
            </a:pPr>
            <a:r>
              <a:rPr lang="en-US" sz="1300" b="1" dirty="0">
                <a:solidFill>
                  <a:srgbClr val="FFFF00"/>
                </a:solidFill>
              </a:rPr>
              <a:t>Answer: </a:t>
            </a:r>
            <a:r>
              <a:rPr lang="en-US" sz="1300" dirty="0">
                <a:solidFill>
                  <a:srgbClr val="FFFF00"/>
                </a:solidFill>
              </a:rPr>
              <a:t>Anything… in accord with the will of God. If God calls for it, it can be done. (cf. Romans 10:17). God is not literally telling them to uproot bushes or move mountains. Power is never in the one having faith. God does the duty. Whatever He wills, He does.</a:t>
            </a:r>
          </a:p>
          <a:p>
            <a:pPr marL="181240" indent="-181240">
              <a:buSzPct val="125000"/>
              <a:buFont typeface="Arial" panose="020B0604020202020204" pitchFamily="34" charset="0"/>
              <a:buChar char="•"/>
            </a:pPr>
            <a:r>
              <a:rPr lang="en-US" sz="1300" b="1" dirty="0">
                <a:solidFill>
                  <a:srgbClr val="FFFF00"/>
                </a:solidFill>
              </a:rPr>
              <a:t>Parable of the obedient servant teaches that the minimum is not enough!</a:t>
            </a:r>
          </a:p>
          <a:p>
            <a:pPr marL="181240" indent="-181240">
              <a:buSzPct val="125000"/>
              <a:buFont typeface="Arial" panose="020B0604020202020204" pitchFamily="34" charset="0"/>
              <a:buChar char="•"/>
            </a:pPr>
            <a:r>
              <a:rPr lang="en-US" sz="1300" b="1" dirty="0">
                <a:solidFill>
                  <a:schemeClr val="bg1"/>
                </a:solidFill>
              </a:rPr>
              <a:t>Question: What does </a:t>
            </a:r>
            <a:r>
              <a:rPr lang="en-US" sz="1300" i="1" dirty="0">
                <a:solidFill>
                  <a:schemeClr val="bg1"/>
                </a:solidFill>
              </a:rPr>
              <a:t>“We are unprofitable servants. We have one only what was out duty to do” </a:t>
            </a:r>
            <a:r>
              <a:rPr lang="en-US" sz="1300" b="1" dirty="0">
                <a:solidFill>
                  <a:schemeClr val="bg1"/>
                </a:solidFill>
              </a:rPr>
              <a:t>mean? (9)</a:t>
            </a:r>
            <a:endParaRPr lang="en-US" sz="1300" dirty="0">
              <a:solidFill>
                <a:schemeClr val="bg1"/>
              </a:solidFill>
            </a:endParaRPr>
          </a:p>
          <a:p>
            <a:pPr>
              <a:buSzPct val="125000"/>
            </a:pPr>
            <a:r>
              <a:rPr lang="en-US" sz="1300" b="1" dirty="0">
                <a:solidFill>
                  <a:srgbClr val="FFFF00"/>
                </a:solidFill>
              </a:rPr>
              <a:t>Answer:</a:t>
            </a:r>
            <a:r>
              <a:rPr lang="en-US" sz="1300" dirty="0">
                <a:solidFill>
                  <a:srgbClr val="FFFF00"/>
                </a:solidFill>
              </a:rPr>
              <a:t> It is only acceptable to God to go above and beyond! (cf. Romans 1:15; 1 Corinthians 4:1-2)</a:t>
            </a:r>
          </a:p>
          <a:p>
            <a:pPr marL="664546" lvl="1" indent="-181240">
              <a:buSzPct val="125000"/>
              <a:buFont typeface="Arial" panose="020B0604020202020204" pitchFamily="34" charset="0"/>
              <a:buChar char="•"/>
            </a:pPr>
            <a:r>
              <a:rPr lang="en-US" sz="1300" dirty="0">
                <a:solidFill>
                  <a:srgbClr val="FFFF00"/>
                </a:solidFill>
              </a:rPr>
              <a:t>Note that this does not say we are unprofitable, only that is what we should say (how we should think). Humility, zeal and steadfastness requires it. (He sends us Mercy and Grace)</a:t>
            </a:r>
          </a:p>
          <a:p>
            <a:endParaRPr lang="en-US" b="0" i="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126</a:t>
            </a:fld>
            <a:endParaRPr lang="en-US">
              <a:solidFill>
                <a:prstClr val="black"/>
              </a:solidFill>
              <a:latin typeface="Calibri" panose="020F0502020204030204"/>
            </a:endParaRPr>
          </a:p>
        </p:txBody>
      </p:sp>
    </p:spTree>
    <p:extLst>
      <p:ext uri="{BB962C8B-B14F-4D97-AF65-F5344CB8AC3E}">
        <p14:creationId xmlns:p14="http://schemas.microsoft.com/office/powerpoint/2010/main" val="2487735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Ten lepers were healed by Jesus. A lesson about gratitude was taught by Him (11-19)</a:t>
            </a:r>
          </a:p>
          <a:p>
            <a:pPr marL="181240" indent="-181240">
              <a:buFont typeface="Arial" panose="020B0604020202020204" pitchFamily="34" charset="0"/>
              <a:buChar char="•"/>
            </a:pPr>
            <a:r>
              <a:rPr lang="en-US" sz="1300" b="1" dirty="0">
                <a:solidFill>
                  <a:srgbClr val="93D8FF"/>
                </a:solidFill>
              </a:rPr>
              <a:t>We are told the lepers met Jesus and said, </a:t>
            </a:r>
            <a:r>
              <a:rPr lang="en-US" sz="1300" i="1" dirty="0">
                <a:solidFill>
                  <a:srgbClr val="93D8FF"/>
                </a:solidFill>
              </a:rPr>
              <a:t>“Jesus, Master, have mercy on us.”</a:t>
            </a:r>
            <a:endParaRPr lang="en-US" sz="1300" dirty="0">
              <a:solidFill>
                <a:srgbClr val="93D8FF"/>
              </a:solidFill>
            </a:endParaRPr>
          </a:p>
          <a:p>
            <a:pPr marL="664546" lvl="1" indent="-181240">
              <a:buFont typeface="Arial" panose="020B0604020202020204" pitchFamily="34" charset="0"/>
              <a:buChar char="•"/>
            </a:pPr>
            <a:r>
              <a:rPr lang="en-US" sz="1300" dirty="0">
                <a:solidFill>
                  <a:srgbClr val="93D8FF"/>
                </a:solidFill>
              </a:rPr>
              <a:t>The were cleansed after following Jesus’ instructions</a:t>
            </a:r>
          </a:p>
          <a:p>
            <a:pPr marL="181240" indent="-181240">
              <a:buSzPct val="125000"/>
              <a:buFont typeface="Arial" panose="020B0604020202020204" pitchFamily="34" charset="0"/>
              <a:buChar char="•"/>
            </a:pPr>
            <a:r>
              <a:rPr lang="en-US" sz="1300" b="1" dirty="0">
                <a:solidFill>
                  <a:schemeClr val="bg1"/>
                </a:solidFill>
              </a:rPr>
              <a:t>Question: Why would Luke call Jesus’ healing of the lepers being “cleansed” ? (14)</a:t>
            </a:r>
          </a:p>
          <a:p>
            <a:pPr>
              <a:buSzPct val="125000"/>
            </a:pPr>
            <a:r>
              <a:rPr lang="en-US" sz="1300" b="1" dirty="0">
                <a:solidFill>
                  <a:srgbClr val="FFFF00"/>
                </a:solidFill>
              </a:rPr>
              <a:t>Answer: </a:t>
            </a:r>
            <a:r>
              <a:rPr lang="en-US" sz="1300" dirty="0">
                <a:solidFill>
                  <a:srgbClr val="FFFF00"/>
                </a:solidFill>
              </a:rPr>
              <a:t>Leprosy was uncurable </a:t>
            </a:r>
            <a:r>
              <a:rPr lang="en-US" sz="1300">
                <a:solidFill>
                  <a:srgbClr val="FFFF00"/>
                </a:solidFill>
              </a:rPr>
              <a:t>and loathsome</a:t>
            </a:r>
            <a:r>
              <a:rPr lang="en-US" sz="1300" dirty="0">
                <a:solidFill>
                  <a:srgbClr val="FFFF00"/>
                </a:solidFill>
              </a:rPr>
              <a:t>. A filthy disease.</a:t>
            </a:r>
          </a:p>
          <a:p>
            <a:pPr marL="181240" indent="-181240">
              <a:buSzPct val="125000"/>
              <a:buFont typeface="Arial" panose="020B0604020202020204" pitchFamily="34" charset="0"/>
              <a:buChar char="•"/>
            </a:pPr>
            <a:r>
              <a:rPr lang="en-US" sz="1300" b="1" dirty="0">
                <a:solidFill>
                  <a:schemeClr val="bg1"/>
                </a:solidFill>
              </a:rPr>
              <a:t>Question: Why would Jesus note that it was only a Samaritan who returned to Jesus? (18)</a:t>
            </a:r>
          </a:p>
          <a:p>
            <a:pPr>
              <a:buSzPct val="125000"/>
            </a:pPr>
            <a:r>
              <a:rPr lang="en-US" sz="1300" b="1" dirty="0">
                <a:solidFill>
                  <a:srgbClr val="FFFF00"/>
                </a:solidFill>
              </a:rPr>
              <a:t>Answer:</a:t>
            </a:r>
          </a:p>
          <a:p>
            <a:endParaRPr lang="en-US" b="0" i="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127</a:t>
            </a:fld>
            <a:endParaRPr lang="en-US">
              <a:solidFill>
                <a:prstClr val="black"/>
              </a:solidFill>
              <a:latin typeface="Calibri" panose="020F0502020204030204"/>
            </a:endParaRPr>
          </a:p>
        </p:txBody>
      </p:sp>
    </p:spTree>
    <p:extLst>
      <p:ext uri="{BB962C8B-B14F-4D97-AF65-F5344CB8AC3E}">
        <p14:creationId xmlns:p14="http://schemas.microsoft.com/office/powerpoint/2010/main" val="982344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Jesus teaches about the spiritual nature of the kingdom, and the end of the physical kingdom of the Jews, by God’s judgment (20-37).</a:t>
            </a:r>
          </a:p>
          <a:p>
            <a:endParaRPr lang="en-US" sz="1300" dirty="0">
              <a:solidFill>
                <a:schemeClr val="bg1"/>
              </a:solidFill>
            </a:endParaRPr>
          </a:p>
          <a:p>
            <a:pPr marL="181240" indent="-181240">
              <a:buSzPct val="125000"/>
              <a:buFont typeface="Arial" panose="020B0604020202020204" pitchFamily="34" charset="0"/>
              <a:buChar char="•"/>
            </a:pPr>
            <a:r>
              <a:rPr lang="en-US" sz="1300" b="1" dirty="0">
                <a:solidFill>
                  <a:schemeClr val="bg1"/>
                </a:solidFill>
              </a:rPr>
              <a:t>Question: Is the kingdom of God a physical kingdom (20-21)? If not, how does this impact the popular doctrine of premillennialism?</a:t>
            </a:r>
          </a:p>
          <a:p>
            <a:pPr>
              <a:buSzPct val="125000"/>
            </a:pPr>
            <a:r>
              <a:rPr lang="en-US" sz="1300" b="1" dirty="0">
                <a:solidFill>
                  <a:srgbClr val="FFFF00"/>
                </a:solidFill>
              </a:rPr>
              <a:t>Answer:</a:t>
            </a:r>
          </a:p>
          <a:p>
            <a:endParaRPr lang="en-US" b="1"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128</a:t>
            </a:fld>
            <a:endParaRPr lang="en-US"/>
          </a:p>
        </p:txBody>
      </p:sp>
    </p:spTree>
    <p:extLst>
      <p:ext uri="{BB962C8B-B14F-4D97-AF65-F5344CB8AC3E}">
        <p14:creationId xmlns:p14="http://schemas.microsoft.com/office/powerpoint/2010/main" val="83868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22-34)</a:t>
            </a:r>
          </a:p>
          <a:p>
            <a:pPr marL="181240" indent="-181240">
              <a:buFont typeface="Arial" panose="020B0604020202020204" pitchFamily="34" charset="0"/>
              <a:buChar char="•"/>
            </a:pPr>
            <a:r>
              <a:rPr lang="en-US" b="1" dirty="0"/>
              <a:t>There is no need for worry</a:t>
            </a:r>
          </a:p>
          <a:p>
            <a:pPr marL="664546" lvl="1" indent="-181240">
              <a:buFont typeface="Arial" panose="020B0604020202020204" pitchFamily="34" charset="0"/>
              <a:buChar char="•"/>
            </a:pPr>
            <a:r>
              <a:rPr lang="en-US" dirty="0"/>
              <a:t>Life consists of much more than the physical necessities</a:t>
            </a:r>
          </a:p>
          <a:p>
            <a:pPr marL="664546" lvl="1" indent="-181240">
              <a:buFont typeface="Arial" panose="020B0604020202020204" pitchFamily="34" charset="0"/>
              <a:buChar char="•"/>
            </a:pPr>
            <a:r>
              <a:rPr lang="en-US" dirty="0"/>
              <a:t>Worry accomplishes nothing</a:t>
            </a:r>
          </a:p>
          <a:p>
            <a:pPr marL="664546" lvl="1" indent="-181240">
              <a:buFont typeface="Arial" panose="020B0604020202020204" pitchFamily="34" charset="0"/>
              <a:buChar char="•"/>
            </a:pPr>
            <a:r>
              <a:rPr lang="en-US" dirty="0"/>
              <a:t>God takes care of the ravens and lilies, He will take care of you.</a:t>
            </a:r>
          </a:p>
          <a:p>
            <a:pPr marL="181240" indent="-181240">
              <a:buFont typeface="Arial" panose="020B0604020202020204" pitchFamily="34" charset="0"/>
              <a:buChar char="•"/>
            </a:pPr>
            <a:r>
              <a:rPr lang="en-US" b="1" dirty="0"/>
              <a:t>Question: In what way can anxiety be caused by a lack of trust in God? (28)</a:t>
            </a:r>
          </a:p>
          <a:p>
            <a:pPr marL="181240" indent="-181240">
              <a:buFont typeface="Arial" panose="020B0604020202020204" pitchFamily="34" charset="0"/>
              <a:buChar char="•"/>
            </a:pPr>
            <a:r>
              <a:rPr lang="en-US" b="1" dirty="0"/>
              <a:t>Answer:  </a:t>
            </a:r>
            <a:r>
              <a:rPr lang="en-US" dirty="0"/>
              <a:t>Some do not trust that God is able or willing to care for His children. They have not learned the lesson from the birds or the lilies. Or they would not be anxious.</a:t>
            </a:r>
          </a:p>
        </p:txBody>
      </p:sp>
      <p:sp>
        <p:nvSpPr>
          <p:cNvPr id="4" name="Slide Number Placeholder 3"/>
          <p:cNvSpPr>
            <a:spLocks noGrp="1"/>
          </p:cNvSpPr>
          <p:nvPr>
            <p:ph type="sldNum" sz="quarter" idx="5"/>
          </p:nvPr>
        </p:nvSpPr>
        <p:spPr/>
        <p:txBody>
          <a:bodyPr/>
          <a:lstStyle/>
          <a:p>
            <a:fld id="{87F97BCB-B00A-4E99-825C-5A638E674226}" type="slidenum">
              <a:rPr lang="en-US" smtClean="0"/>
              <a:t>92</a:t>
            </a:fld>
            <a:endParaRPr lang="en-US"/>
          </a:p>
        </p:txBody>
      </p:sp>
    </p:spTree>
    <p:extLst>
      <p:ext uri="{BB962C8B-B14F-4D97-AF65-F5344CB8AC3E}">
        <p14:creationId xmlns:p14="http://schemas.microsoft.com/office/powerpoint/2010/main" val="3892577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effectLst>
                  <a:outerShdw blurRad="38100" dist="38100" dir="2700000" algn="tl">
                    <a:srgbClr val="000000">
                      <a:alpha val="43137"/>
                    </a:srgbClr>
                  </a:outerShdw>
                </a:effectLst>
              </a:rPr>
              <a:t>Chapter 17 Review</a:t>
            </a:r>
          </a:p>
          <a:p>
            <a:pPr marL="181240" indent="-181240">
              <a:buFont typeface="Arial" panose="020B0604020202020204" pitchFamily="34" charset="0"/>
              <a:buChar char="•"/>
            </a:pPr>
            <a:r>
              <a:rPr lang="en-US" sz="1300" dirty="0"/>
              <a:t>In chapter 17, Jesus instructed on the important principles of repentance, faith and thankfulness</a:t>
            </a:r>
          </a:p>
          <a:p>
            <a:pPr marL="181240" indent="-181240">
              <a:buFont typeface="Arial" panose="020B0604020202020204" pitchFamily="34" charset="0"/>
              <a:buChar char="•"/>
            </a:pPr>
            <a:r>
              <a:rPr lang="en-US" sz="1300" dirty="0"/>
              <a:t>He also, in verses 20-37, answered questions about His kingdom, and the destruction of the physical kingdom of the Jews.</a:t>
            </a:r>
          </a:p>
          <a:p>
            <a:endParaRPr lang="en-US"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129</a:t>
            </a:fld>
            <a:endParaRPr lang="en-US">
              <a:solidFill>
                <a:prstClr val="black"/>
              </a:solidFill>
              <a:latin typeface="Calibri" panose="020F0502020204030204"/>
            </a:endParaRPr>
          </a:p>
        </p:txBody>
      </p:sp>
    </p:spTree>
    <p:extLst>
      <p:ext uri="{BB962C8B-B14F-4D97-AF65-F5344CB8AC3E}">
        <p14:creationId xmlns:p14="http://schemas.microsoft.com/office/powerpoint/2010/main" val="2826744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(READ 1-8)</a:t>
            </a:r>
          </a:p>
          <a:p>
            <a:pPr marL="181240" indent="-181240">
              <a:buFont typeface="Arial" panose="020B0604020202020204" pitchFamily="34" charset="0"/>
              <a:buChar char="•"/>
            </a:pPr>
            <a:r>
              <a:rPr lang="en-US" sz="1300" dirty="0"/>
              <a:t>Jesus uses a parable to teach his disciples how to </a:t>
            </a:r>
            <a:r>
              <a:rPr lang="en-US" sz="1300" i="1" dirty="0"/>
              <a:t>“pray and not lose heart” </a:t>
            </a:r>
            <a:r>
              <a:rPr lang="en-US" sz="1300" dirty="0"/>
              <a:t>(108).</a:t>
            </a:r>
          </a:p>
          <a:p>
            <a:pPr marL="664546" lvl="1" indent="-181240">
              <a:buFont typeface="Arial" panose="020B0604020202020204" pitchFamily="34" charset="0"/>
              <a:buChar char="•"/>
            </a:pPr>
            <a:r>
              <a:rPr lang="en-US" sz="1300" dirty="0"/>
              <a:t>The Parable of the Persistent Widow</a:t>
            </a:r>
          </a:p>
          <a:p>
            <a:pPr marL="664546" lvl="1" indent="-181240">
              <a:buFont typeface="Arial" panose="020B0604020202020204" pitchFamily="34" charset="0"/>
              <a:buChar char="•"/>
            </a:pPr>
            <a:r>
              <a:rPr lang="en-US" sz="1300" dirty="0"/>
              <a:t>Here Jesus states the purpose of the parable </a:t>
            </a:r>
            <a:r>
              <a:rPr lang="en-US" sz="1300" dirty="0" err="1"/>
              <a:t>explicity</a:t>
            </a:r>
            <a:r>
              <a:rPr lang="en-US" sz="1300" dirty="0"/>
              <a:t> (1)</a:t>
            </a:r>
          </a:p>
          <a:p>
            <a:pPr marL="664546" lvl="1" indent="-181240">
              <a:buFont typeface="Arial" panose="020B0604020202020204" pitchFamily="34" charset="0"/>
              <a:buChar char="•"/>
            </a:pPr>
            <a:r>
              <a:rPr lang="en-US" sz="1300" dirty="0"/>
              <a:t>Judge (was not concerned with what others… even God felt) (Colly Caldwell, irreligious and unsympathetic)</a:t>
            </a:r>
          </a:p>
          <a:p>
            <a:pPr marL="664546" lvl="1" indent="-181240">
              <a:buFont typeface="Arial" panose="020B0604020202020204" pitchFamily="34" charset="0"/>
              <a:buChar char="•"/>
            </a:pPr>
            <a:r>
              <a:rPr lang="en-US" sz="1300" dirty="0"/>
              <a:t>Only reason for getting her justice was her wearying him</a:t>
            </a:r>
          </a:p>
          <a:p>
            <a:pPr marL="664546" lvl="1" indent="-181240">
              <a:buFont typeface="Arial" panose="020B0604020202020204" pitchFamily="34" charset="0"/>
              <a:buChar char="•"/>
            </a:pPr>
            <a:r>
              <a:rPr lang="en-US" sz="1300" dirty="0"/>
              <a:t>Lesson is found in verses 6-8</a:t>
            </a:r>
          </a:p>
          <a:p>
            <a:pPr marL="1147852" lvl="2" indent="-181240">
              <a:buFont typeface="Arial" panose="020B0604020202020204" pitchFamily="34" charset="0"/>
              <a:buChar char="•"/>
            </a:pPr>
            <a:r>
              <a:rPr lang="en-US" sz="1300" dirty="0"/>
              <a:t>God answers prayer and helps His own (much better than the unjust judge. He loves and cares for us).</a:t>
            </a:r>
          </a:p>
          <a:p>
            <a:pPr marL="1147852" lvl="2" indent="-181240">
              <a:buFont typeface="Arial" panose="020B0604020202020204" pitchFamily="34" charset="0"/>
              <a:buChar char="•"/>
            </a:pPr>
            <a:r>
              <a:rPr lang="en-US" sz="1300" dirty="0"/>
              <a:t>It is on His time, and accord with His will, not our own.</a:t>
            </a:r>
          </a:p>
          <a:p>
            <a:r>
              <a:rPr lang="en-US" sz="1300" b="1" dirty="0"/>
              <a:t>(2 Peter 3:9), </a:t>
            </a:r>
            <a:r>
              <a:rPr lang="en-US" sz="1300" i="1" dirty="0"/>
              <a:t>“</a:t>
            </a:r>
            <a:r>
              <a:rPr lang="en-US" i="1" dirty="0"/>
              <a:t>The Lord is not slack concerning His promise, as some count slackness, but is longsuffering toward us, not willing that any should perish but that all should come to repentance.”</a:t>
            </a:r>
            <a:endParaRPr lang="en-US" sz="1300" i="1" dirty="0"/>
          </a:p>
          <a:p>
            <a:pPr marL="181240" indent="-181240">
              <a:buFont typeface="Arial" panose="020B0604020202020204" pitchFamily="34" charset="0"/>
              <a:buChar char="•"/>
            </a:pPr>
            <a:r>
              <a:rPr lang="en-US" sz="1300" b="1" dirty="0"/>
              <a:t>Final question of this section of our text: When the Son of Man comes, will he really find faith on the earth?”</a:t>
            </a:r>
          </a:p>
          <a:p>
            <a:pPr marL="664546" lvl="1" indent="-181240">
              <a:buFont typeface="Arial" panose="020B0604020202020204" pitchFamily="34" charset="0"/>
              <a:buChar char="•"/>
            </a:pPr>
            <a:r>
              <a:rPr lang="en-US" sz="1300" dirty="0"/>
              <a:t>God will do His part at the second coming. He if faithful.  Will we?</a:t>
            </a:r>
          </a:p>
          <a:p>
            <a:pPr marL="181240" indent="-181240">
              <a:buSzPct val="125000"/>
              <a:buFont typeface="Arial" panose="020B0604020202020204" pitchFamily="34" charset="0"/>
              <a:buChar char="•"/>
            </a:pPr>
            <a:r>
              <a:rPr lang="en-US" sz="1300" b="1" dirty="0"/>
              <a:t>Question: How does Jesus compare God to an unjust judge? What is the contrast between God and that judge?</a:t>
            </a:r>
          </a:p>
          <a:p>
            <a:pPr>
              <a:buSzPct val="125000"/>
            </a:pPr>
            <a:r>
              <a:rPr lang="en-US" sz="1300" b="1" dirty="0"/>
              <a:t>Answer: </a:t>
            </a:r>
            <a:r>
              <a:rPr lang="en-US" sz="1300" dirty="0"/>
              <a:t>God is much different, in that He truly cares for us / God is Righteous while the judge is unjust.  God is Caring, while the judge cared for no one.  God loves where the unjust judge was only motivated by personal discomfort.</a:t>
            </a:r>
          </a:p>
          <a:p>
            <a:endParaRPr lang="en-US" b="1"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130</a:t>
            </a:fld>
            <a:endParaRPr lang="en-US"/>
          </a:p>
        </p:txBody>
      </p:sp>
    </p:spTree>
    <p:extLst>
      <p:ext uri="{BB962C8B-B14F-4D97-AF65-F5344CB8AC3E}">
        <p14:creationId xmlns:p14="http://schemas.microsoft.com/office/powerpoint/2010/main" val="2265993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effectLst>
                  <a:outerShdw blurRad="38100" dist="38100" dir="2700000" algn="tl">
                    <a:srgbClr val="000000">
                      <a:alpha val="43137"/>
                    </a:srgbClr>
                  </a:outerShdw>
                </a:effectLst>
              </a:rPr>
              <a:t>Jesus uses another parable to show the danger of pride and self-righteousness (9-14).</a:t>
            </a:r>
          </a:p>
          <a:p>
            <a:pPr marL="181240" indent="-181240">
              <a:buFont typeface="Arial" panose="020B0604020202020204" pitchFamily="34" charset="0"/>
              <a:buChar char="•"/>
            </a:pPr>
            <a:r>
              <a:rPr lang="en-US" sz="1300" b="1" dirty="0">
                <a:effectLst>
                  <a:outerShdw blurRad="38100" dist="38100" dir="2700000" algn="tl">
                    <a:srgbClr val="000000">
                      <a:alpha val="43137"/>
                    </a:srgbClr>
                  </a:outerShdw>
                </a:effectLst>
              </a:rPr>
              <a:t>Another parable:  Parable of the Pharisee and Tax Collector</a:t>
            </a:r>
          </a:p>
          <a:p>
            <a:pPr marL="181240" indent="-181240">
              <a:buSzPct val="125000"/>
              <a:buFont typeface="Arial" panose="020B0604020202020204" pitchFamily="34" charset="0"/>
              <a:buChar char="•"/>
            </a:pPr>
            <a:r>
              <a:rPr lang="en-US" sz="1300" b="1" dirty="0"/>
              <a:t>Question: What is God’s attitude toward the proud? Toward the humble? (9-14)</a:t>
            </a:r>
          </a:p>
          <a:p>
            <a:pPr>
              <a:buSzPct val="125000"/>
            </a:pPr>
            <a:r>
              <a:rPr lang="en-US" sz="1300" b="1" dirty="0"/>
              <a:t>Answer:</a:t>
            </a:r>
            <a:r>
              <a:rPr lang="en-US" sz="1300" dirty="0"/>
              <a:t> “Everyone who exalts himself will be humbled, and </a:t>
            </a:r>
            <a:r>
              <a:rPr lang="en-US" sz="1300" dirty="0" err="1"/>
              <a:t>hw</a:t>
            </a:r>
            <a:r>
              <a:rPr lang="en-US" sz="1300" dirty="0"/>
              <a:t> who humbles himself will be exalted” (14)</a:t>
            </a:r>
          </a:p>
          <a:p>
            <a:r>
              <a:rPr lang="en-US" b="1" i="1" u="none" dirty="0"/>
              <a:t>(Luke 14:11), </a:t>
            </a:r>
            <a:r>
              <a:rPr lang="en-US" b="0" i="0" u="none" dirty="0"/>
              <a:t>[Sit in the lowest place rather than taking a place of honor at a feast], </a:t>
            </a:r>
            <a:r>
              <a:rPr lang="en-US" b="0" i="1" u="none" dirty="0"/>
              <a:t>“For whoever exalts himself will be humbled, and he who humbles himself will be exalted.”</a:t>
            </a:r>
          </a:p>
        </p:txBody>
      </p:sp>
      <p:sp>
        <p:nvSpPr>
          <p:cNvPr id="4" name="Slide Number Placeholder 3"/>
          <p:cNvSpPr>
            <a:spLocks noGrp="1"/>
          </p:cNvSpPr>
          <p:nvPr>
            <p:ph type="sldNum" sz="quarter" idx="5"/>
          </p:nvPr>
        </p:nvSpPr>
        <p:spPr/>
        <p:txBody>
          <a:bodyPr/>
          <a:lstStyle/>
          <a:p>
            <a:fld id="{87F97BCB-B00A-4E99-825C-5A638E674226}" type="slidenum">
              <a:rPr lang="en-US" smtClean="0"/>
              <a:t>131</a:t>
            </a:fld>
            <a:endParaRPr lang="en-US"/>
          </a:p>
        </p:txBody>
      </p:sp>
    </p:spTree>
    <p:extLst>
      <p:ext uri="{BB962C8B-B14F-4D97-AF65-F5344CB8AC3E}">
        <p14:creationId xmlns:p14="http://schemas.microsoft.com/office/powerpoint/2010/main" val="2412735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J</a:t>
            </a:r>
            <a:r>
              <a:rPr lang="en-US" sz="1300" b="1" dirty="0"/>
              <a:t>esus blesses the little children (15-17), and counsels a rich man (18-23)</a:t>
            </a:r>
          </a:p>
          <a:p>
            <a:pPr marL="181240" indent="-181240">
              <a:buFont typeface="Arial" panose="020B0604020202020204" pitchFamily="34" charset="0"/>
              <a:buChar char="•"/>
            </a:pPr>
            <a:r>
              <a:rPr lang="en-US" sz="1300" b="1" dirty="0"/>
              <a:t>Jesus showed great love of the innocence of small children.</a:t>
            </a:r>
          </a:p>
          <a:p>
            <a:pPr marL="664546" lvl="1" indent="-181240">
              <a:buFont typeface="Arial" panose="020B0604020202020204" pitchFamily="34" charset="0"/>
              <a:buChar char="•"/>
            </a:pPr>
            <a:r>
              <a:rPr lang="en-US" sz="1300" dirty="0"/>
              <a:t>It was a common practice in Jerusalem to have your children blessed</a:t>
            </a:r>
          </a:p>
          <a:p>
            <a:pPr marL="181240" indent="-181240">
              <a:buFont typeface="Arial" panose="020B0604020202020204" pitchFamily="34" charset="0"/>
              <a:buChar char="•"/>
            </a:pPr>
            <a:r>
              <a:rPr lang="en-US" sz="1300" b="1" dirty="0"/>
              <a:t>Disciples, not so much:  They were jealous of Jesus time and person</a:t>
            </a:r>
          </a:p>
          <a:p>
            <a:pPr marL="181240" indent="-181240">
              <a:buFont typeface="Arial" panose="020B0604020202020204" pitchFamily="34" charset="0"/>
              <a:buChar char="•"/>
            </a:pPr>
            <a:r>
              <a:rPr lang="en-US" sz="1300" b="1" dirty="0"/>
              <a:t>“of such” – NASB &amp; NIV – “the kingdom of God belongs to such as these.”</a:t>
            </a:r>
          </a:p>
          <a:p>
            <a:pPr marL="664546" lvl="1" indent="-181240">
              <a:buFont typeface="Arial" panose="020B0604020202020204" pitchFamily="34" charset="0"/>
              <a:buChar char="•"/>
            </a:pPr>
            <a:r>
              <a:rPr lang="en-US" sz="1300" dirty="0"/>
              <a:t>Speaking of qualities.  Small children have them, adults must as well.  A small child reacts to instruction and commands humbly, trustingly, and innocently.</a:t>
            </a:r>
          </a:p>
          <a:p>
            <a:pPr marL="664546" lvl="1" indent="-181240">
              <a:buFont typeface="Arial" panose="020B0604020202020204" pitchFamily="34" charset="0"/>
              <a:buChar char="•"/>
            </a:pPr>
            <a:r>
              <a:rPr lang="en-US" sz="1300" dirty="0"/>
              <a:t>Key – innocence from sin.  We must have it as well to enter the kingdom</a:t>
            </a:r>
          </a:p>
          <a:p>
            <a:pPr marL="181240" indent="-181240">
              <a:buSzPct val="125000"/>
              <a:buFont typeface="Arial" panose="020B0604020202020204" pitchFamily="34" charset="0"/>
              <a:buChar char="•"/>
            </a:pPr>
            <a:r>
              <a:rPr lang="en-US" sz="1300" b="1" dirty="0"/>
              <a:t>Question: Do Jesus’ words  (in 15-17) support or deny the doctrine of inherited “total depravity?</a:t>
            </a:r>
          </a:p>
          <a:p>
            <a:pPr>
              <a:buSzPct val="125000"/>
            </a:pPr>
            <a:r>
              <a:rPr lang="en-US" sz="1300" b="1" dirty="0"/>
              <a:t>Answer: </a:t>
            </a:r>
            <a:r>
              <a:rPr lang="en-US" sz="1300" dirty="0"/>
              <a:t>Denies.  Only the righteous enter God’s kingdom.  Not those who are depraved.</a:t>
            </a:r>
          </a:p>
          <a:p>
            <a:pPr marL="181240" indent="-181240">
              <a:buSzPct val="125000"/>
              <a:buFont typeface="Arial" panose="020B0604020202020204" pitchFamily="34" charset="0"/>
              <a:buChar char="•"/>
            </a:pPr>
            <a:r>
              <a:rPr lang="en-US" sz="1300" b="1" dirty="0"/>
              <a:t>A certain ruler asks a question: “Good teacher, What shall I do to inherit eternal life”</a:t>
            </a:r>
          </a:p>
          <a:p>
            <a:pPr marL="664546" lvl="1" indent="-181240">
              <a:buSzPct val="125000"/>
              <a:buFont typeface="Arial" panose="020B0604020202020204" pitchFamily="34" charset="0"/>
              <a:buChar char="•"/>
            </a:pPr>
            <a:r>
              <a:rPr lang="en-US" sz="1300" dirty="0"/>
              <a:t>Jesus starts by questioning his statement:  “No one is good but One, that is, God.”</a:t>
            </a:r>
          </a:p>
          <a:p>
            <a:pPr marL="1147852" lvl="2" indent="-181240">
              <a:buSzPct val="125000"/>
              <a:buFont typeface="Arial" panose="020B0604020202020204" pitchFamily="34" charset="0"/>
              <a:buChar char="•"/>
            </a:pPr>
            <a:r>
              <a:rPr lang="en-US" sz="1300" dirty="0"/>
              <a:t>Did the young man understand what he was saying with this flattering way of addressing Jesus?</a:t>
            </a:r>
          </a:p>
          <a:p>
            <a:pPr marL="1147852" lvl="2" indent="-181240">
              <a:buSzPct val="125000"/>
              <a:buFont typeface="Arial" panose="020B0604020202020204" pitchFamily="34" charset="0"/>
              <a:buChar char="•"/>
            </a:pPr>
            <a:r>
              <a:rPr lang="en-US" sz="1300" dirty="0"/>
              <a:t>Total good only comes from God. In comparison, no man can compare.</a:t>
            </a:r>
          </a:p>
          <a:p>
            <a:pPr marL="1147852" lvl="2" indent="-181240">
              <a:buSzPct val="125000"/>
              <a:buFont typeface="Arial" panose="020B0604020202020204" pitchFamily="34" charset="0"/>
              <a:buChar char="•"/>
            </a:pPr>
            <a:r>
              <a:rPr lang="en-US" sz="1300" dirty="0"/>
              <a:t>Jesus wanted the man to fully understand this.  Jesus, of course, could rightly be called completely good as well.  God the Son.</a:t>
            </a:r>
          </a:p>
          <a:p>
            <a:pPr marL="664546" lvl="1" indent="-181240">
              <a:buSzPct val="125000"/>
              <a:buFont typeface="Arial" panose="020B0604020202020204" pitchFamily="34" charset="0"/>
              <a:buChar char="•"/>
            </a:pPr>
            <a:r>
              <a:rPr lang="en-US" sz="1300" dirty="0"/>
              <a:t>The young ruler had done well in keeping the commandments of God</a:t>
            </a:r>
          </a:p>
          <a:p>
            <a:pPr marL="664546" lvl="1" indent="-181240">
              <a:buSzPct val="125000"/>
              <a:buFont typeface="Arial" panose="020B0604020202020204" pitchFamily="34" charset="0"/>
              <a:buChar char="•"/>
            </a:pPr>
            <a:r>
              <a:rPr lang="en-US" sz="1300" dirty="0"/>
              <a:t>However, one other thing was required of him.  To sell all his goods, and give them to the poor.</a:t>
            </a:r>
          </a:p>
          <a:p>
            <a:pPr marL="1147852" lvl="2" indent="-181240">
              <a:buSzPct val="125000"/>
              <a:buFont typeface="Arial" panose="020B0604020202020204" pitchFamily="34" charset="0"/>
              <a:buChar char="•"/>
            </a:pPr>
            <a:r>
              <a:rPr lang="en-US" sz="1300" b="1" dirty="0"/>
              <a:t>Note:  </a:t>
            </a:r>
            <a:r>
              <a:rPr lang="en-US" sz="1300" dirty="0"/>
              <a:t>This is not required of all of us (to sell all and live in poverty)</a:t>
            </a:r>
          </a:p>
          <a:p>
            <a:pPr marL="1147852" lvl="2" indent="-181240">
              <a:buSzPct val="125000"/>
              <a:buFont typeface="Arial" panose="020B0604020202020204" pitchFamily="34" charset="0"/>
              <a:buChar char="•"/>
            </a:pPr>
            <a:r>
              <a:rPr lang="en-US" sz="1300" dirty="0"/>
              <a:t>But, it was required of the rich young ruler!</a:t>
            </a:r>
          </a:p>
          <a:p>
            <a:pPr marL="181240" indent="-181240">
              <a:buSzPct val="125000"/>
              <a:buFont typeface="Arial" panose="020B0604020202020204" pitchFamily="34" charset="0"/>
              <a:buChar char="•"/>
            </a:pPr>
            <a:r>
              <a:rPr lang="en-US" sz="1300" b="1" dirty="0"/>
              <a:t>Question: Was the rich man’s problem his money? Or, his love of money? (23)</a:t>
            </a:r>
          </a:p>
          <a:p>
            <a:pPr>
              <a:buSzPct val="125000"/>
            </a:pPr>
            <a:r>
              <a:rPr lang="en-US" sz="1300" b="1" dirty="0"/>
              <a:t>Answer</a:t>
            </a:r>
            <a:r>
              <a:rPr lang="en-US" sz="1300" dirty="0"/>
              <a:t>: His love of money.  </a:t>
            </a:r>
            <a:r>
              <a:rPr lang="en-US" sz="1300" b="1" dirty="0"/>
              <a:t>(</a:t>
            </a:r>
            <a:r>
              <a:rPr lang="en-US" b="1" dirty="0"/>
              <a:t>1 Timothy 6:10), </a:t>
            </a:r>
            <a:r>
              <a:rPr lang="en-US" i="1" dirty="0"/>
              <a:t>“For the love of money is a root of all kinds of evil, for which some have strayed from the faith in their greediness, and pierced themselves through with many sorrows.”</a:t>
            </a:r>
            <a:endParaRPr lang="en-US" sz="1300" b="1" i="1" dirty="0"/>
          </a:p>
          <a:p>
            <a:endParaRPr lang="en-US" b="0" i="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132</a:t>
            </a:fld>
            <a:endParaRPr lang="en-US">
              <a:solidFill>
                <a:prstClr val="black"/>
              </a:solidFill>
              <a:latin typeface="Calibri" panose="020F0502020204030204"/>
            </a:endParaRPr>
          </a:p>
        </p:txBody>
      </p:sp>
    </p:spTree>
    <p:extLst>
      <p:ext uri="{BB962C8B-B14F-4D97-AF65-F5344CB8AC3E}">
        <p14:creationId xmlns:p14="http://schemas.microsoft.com/office/powerpoint/2010/main" val="2811435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Jesus speaks about the dangers of riches (24-30)</a:t>
            </a:r>
          </a:p>
          <a:p>
            <a:pPr marL="181240" indent="-181240">
              <a:buFont typeface="Arial" panose="020B0604020202020204" pitchFamily="34" charset="0"/>
              <a:buChar char="•"/>
            </a:pPr>
            <a:r>
              <a:rPr lang="en-US" sz="1300" b="1" dirty="0">
                <a:solidFill>
                  <a:srgbClr val="93D8FF"/>
                </a:solidFill>
              </a:rPr>
              <a:t>This occasion is also noted by Mark (10) and Matthew (19)</a:t>
            </a:r>
          </a:p>
          <a:p>
            <a:pPr marL="664546" lvl="1" indent="-181240">
              <a:buFont typeface="Arial" panose="020B0604020202020204" pitchFamily="34" charset="0"/>
              <a:buChar char="•"/>
            </a:pPr>
            <a:r>
              <a:rPr lang="en-US" sz="1300" dirty="0">
                <a:solidFill>
                  <a:srgbClr val="93D8FF"/>
                </a:solidFill>
              </a:rPr>
              <a:t>Mark records the fact that the rich young ruler rejected Jesus’ words, and went away.</a:t>
            </a:r>
          </a:p>
          <a:p>
            <a:r>
              <a:rPr lang="en-US" sz="1300" b="1" dirty="0">
                <a:solidFill>
                  <a:srgbClr val="93D8FF"/>
                </a:solidFill>
              </a:rPr>
              <a:t>(Mark 10:22), </a:t>
            </a:r>
            <a:r>
              <a:rPr lang="en-US" sz="1300" i="1" dirty="0">
                <a:solidFill>
                  <a:srgbClr val="93D8FF"/>
                </a:solidFill>
              </a:rPr>
              <a:t>“</a:t>
            </a:r>
            <a:r>
              <a:rPr lang="en-US" i="1" dirty="0"/>
              <a:t>But he was sad at this word, and went away sorrowful, for he had great possessions.”</a:t>
            </a:r>
            <a:endParaRPr lang="en-US" sz="1300" i="1" dirty="0">
              <a:solidFill>
                <a:srgbClr val="93D8FF"/>
              </a:solidFill>
            </a:endParaRPr>
          </a:p>
          <a:p>
            <a:endParaRPr lang="en-US" sz="100" dirty="0">
              <a:solidFill>
                <a:schemeClr val="bg1"/>
              </a:solidFill>
            </a:endParaRPr>
          </a:p>
          <a:p>
            <a:pPr marL="664546" lvl="1" indent="-181240">
              <a:buSzPct val="125000"/>
              <a:buFont typeface="Arial" panose="020B0604020202020204" pitchFamily="34" charset="0"/>
              <a:buChar char="•"/>
            </a:pPr>
            <a:r>
              <a:rPr lang="en-US" sz="1300" dirty="0">
                <a:solidFill>
                  <a:schemeClr val="bg1"/>
                </a:solidFill>
              </a:rPr>
              <a:t>Luke does not explicitly relate the man’s rejection of Jesus</a:t>
            </a:r>
          </a:p>
          <a:p>
            <a:pPr>
              <a:buSzPct val="125000"/>
            </a:pPr>
            <a:r>
              <a:rPr lang="en-US" sz="1300" b="1" dirty="0">
                <a:solidFill>
                  <a:schemeClr val="bg1"/>
                </a:solidFill>
              </a:rPr>
              <a:t>(Luke 18:23), </a:t>
            </a:r>
            <a:r>
              <a:rPr lang="en-US" sz="1300" i="1" dirty="0">
                <a:solidFill>
                  <a:schemeClr val="bg1"/>
                </a:solidFill>
              </a:rPr>
              <a:t>“But when he heard this, he became very sorrowful, for he was very rich.”</a:t>
            </a:r>
          </a:p>
          <a:p>
            <a:pPr marL="664546" lvl="1" indent="-181240">
              <a:buSzPct val="125000"/>
              <a:buFont typeface="Arial" panose="020B0604020202020204" pitchFamily="34" charset="0"/>
              <a:buChar char="•"/>
            </a:pPr>
            <a:r>
              <a:rPr lang="en-US" sz="1300" dirty="0">
                <a:solidFill>
                  <a:schemeClr val="bg1"/>
                </a:solidFill>
              </a:rPr>
              <a:t>The rejection of Jesus led to him teaching about the danger of riches…</a:t>
            </a:r>
          </a:p>
          <a:p>
            <a:pPr marL="664546" lvl="1" indent="-181240">
              <a:buSzPct val="125000"/>
              <a:buFont typeface="Arial" panose="020B0604020202020204" pitchFamily="34" charset="0"/>
              <a:buChar char="•"/>
            </a:pPr>
            <a:r>
              <a:rPr lang="en-US" sz="1300" dirty="0">
                <a:solidFill>
                  <a:schemeClr val="bg1"/>
                </a:solidFill>
              </a:rPr>
              <a:t>Hard for the rich man to enter the kingdom of heaven? Why? (Harder than eye of needle)</a:t>
            </a:r>
          </a:p>
          <a:p>
            <a:pPr marL="1147852" lvl="2" indent="-181240">
              <a:buSzPct val="125000"/>
              <a:buFont typeface="Arial" panose="020B0604020202020204" pitchFamily="34" charset="0"/>
              <a:buChar char="•"/>
            </a:pPr>
            <a:r>
              <a:rPr lang="en-US" sz="1300" dirty="0">
                <a:solidFill>
                  <a:schemeClr val="bg1"/>
                </a:solidFill>
              </a:rPr>
              <a:t>? Gate (False myth.  There was no such gate).   An attempt to make something physically impossible possible. Jesus was using hyperbole.  Largest and Smallest. (Only can do it with God’s help).</a:t>
            </a:r>
          </a:p>
          <a:p>
            <a:pPr marL="1147852" lvl="2" indent="-181240">
              <a:buSzPct val="125000"/>
              <a:buFont typeface="Arial" panose="020B0604020202020204" pitchFamily="34" charset="0"/>
              <a:buChar char="•"/>
            </a:pPr>
            <a:r>
              <a:rPr lang="en-US" sz="1300" dirty="0">
                <a:solidFill>
                  <a:schemeClr val="bg1"/>
                </a:solidFill>
              </a:rPr>
              <a:t>Trust in riches</a:t>
            </a:r>
          </a:p>
          <a:p>
            <a:pPr marL="1147852" lvl="2" indent="-181240">
              <a:buSzPct val="125000"/>
              <a:buFont typeface="Arial" panose="020B0604020202020204" pitchFamily="34" charset="0"/>
              <a:buChar char="•"/>
            </a:pPr>
            <a:r>
              <a:rPr lang="en-US" sz="1300" dirty="0">
                <a:solidFill>
                  <a:schemeClr val="bg1"/>
                </a:solidFill>
              </a:rPr>
              <a:t>Greed</a:t>
            </a:r>
          </a:p>
          <a:p>
            <a:pPr marL="1147852" lvl="2" indent="-181240">
              <a:buSzPct val="125000"/>
              <a:buFont typeface="Arial" panose="020B0604020202020204" pitchFamily="34" charset="0"/>
              <a:buChar char="•"/>
            </a:pPr>
            <a:r>
              <a:rPr lang="en-US" sz="1300" dirty="0">
                <a:solidFill>
                  <a:schemeClr val="bg1"/>
                </a:solidFill>
              </a:rPr>
              <a:t>Abuse of what you have?</a:t>
            </a:r>
          </a:p>
          <a:p>
            <a:pPr marL="1147852" lvl="2" indent="-181240">
              <a:buSzPct val="125000"/>
              <a:buFont typeface="Arial" panose="020B0604020202020204" pitchFamily="34" charset="0"/>
              <a:buChar char="•"/>
            </a:pPr>
            <a:r>
              <a:rPr lang="en-US" sz="1300" dirty="0">
                <a:solidFill>
                  <a:schemeClr val="bg1"/>
                </a:solidFill>
              </a:rPr>
              <a:t>Main point here:  Love of riches</a:t>
            </a:r>
          </a:p>
          <a:p>
            <a:pPr marL="181240" indent="-181240">
              <a:buSzPct val="125000"/>
              <a:buFont typeface="Arial" panose="020B0604020202020204" pitchFamily="34" charset="0"/>
              <a:buChar char="•"/>
            </a:pPr>
            <a:r>
              <a:rPr lang="en-US" sz="1300" b="1" dirty="0">
                <a:solidFill>
                  <a:schemeClr val="bg1"/>
                </a:solidFill>
              </a:rPr>
              <a:t>Peter’s declaration: We have left all</a:t>
            </a:r>
          </a:p>
          <a:p>
            <a:pPr marL="664546" lvl="1" indent="-181240">
              <a:buSzPct val="125000"/>
              <a:buFont typeface="Arial" panose="020B0604020202020204" pitchFamily="34" charset="0"/>
              <a:buChar char="•"/>
            </a:pPr>
            <a:r>
              <a:rPr lang="en-US" sz="1300" dirty="0">
                <a:solidFill>
                  <a:schemeClr val="bg1"/>
                </a:solidFill>
              </a:rPr>
              <a:t>Jesus answer:  Obviously means priorities. Does not indicate abandonment of family, or divorce. </a:t>
            </a:r>
          </a:p>
          <a:p>
            <a:pPr>
              <a:buSzPct val="125000"/>
            </a:pPr>
            <a:r>
              <a:rPr lang="en-US" sz="1300" b="1" dirty="0">
                <a:solidFill>
                  <a:schemeClr val="bg1"/>
                </a:solidFill>
              </a:rPr>
              <a:t>Question: What does Jesus’ teaching about the dangers of riches tell us about where our loyalties should lie? (29-30)</a:t>
            </a:r>
          </a:p>
          <a:p>
            <a:pPr>
              <a:buSzPct val="125000"/>
            </a:pPr>
            <a:r>
              <a:rPr lang="en-US" sz="1300" b="1" dirty="0">
                <a:solidFill>
                  <a:srgbClr val="FFFF00"/>
                </a:solidFill>
              </a:rPr>
              <a:t>Answer: </a:t>
            </a:r>
            <a:r>
              <a:rPr lang="en-US" sz="1300" dirty="0">
                <a:solidFill>
                  <a:srgbClr val="FFFF00"/>
                </a:solidFill>
              </a:rPr>
              <a:t>With God.  We can’t serve God and mammon (Matthew 6:24). Every Christian must put God first to please Him.</a:t>
            </a:r>
          </a:p>
          <a:p>
            <a:endParaRPr lang="en-US" b="1"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133</a:t>
            </a:fld>
            <a:endParaRPr lang="en-US"/>
          </a:p>
        </p:txBody>
      </p:sp>
    </p:spTree>
    <p:extLst>
      <p:ext uri="{BB962C8B-B14F-4D97-AF65-F5344CB8AC3E}">
        <p14:creationId xmlns:p14="http://schemas.microsoft.com/office/powerpoint/2010/main" val="49293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speaks about His eventual death. His disciples fail to understand the significance of His words (31-34).</a:t>
            </a:r>
          </a:p>
          <a:p>
            <a:pPr marL="181240" indent="-181240">
              <a:buFont typeface="Arial" panose="020B0604020202020204" pitchFamily="34" charset="0"/>
              <a:buChar char="•"/>
            </a:pPr>
            <a:r>
              <a:rPr lang="en-US" sz="1300" b="1" dirty="0"/>
              <a:t>He first indicates the reason for going to Jerusalem: </a:t>
            </a:r>
            <a:r>
              <a:rPr lang="en-US" sz="1300" i="1" dirty="0"/>
              <a:t>“and all things that are written by the prophets concerning the Son of Man will be accomplished” </a:t>
            </a:r>
            <a:r>
              <a:rPr lang="en-US" sz="1300" dirty="0"/>
              <a:t>(31). Note: time for </a:t>
            </a:r>
            <a:r>
              <a:rPr lang="en-US" sz="1300" dirty="0" err="1"/>
              <a:t>Galileean</a:t>
            </a:r>
            <a:r>
              <a:rPr lang="en-US" sz="1300" dirty="0"/>
              <a:t> ministry was at an end.</a:t>
            </a:r>
          </a:p>
          <a:p>
            <a:pPr marL="664546" lvl="1" indent="-181240">
              <a:buFont typeface="Arial" panose="020B0604020202020204" pitchFamily="34" charset="0"/>
              <a:buChar char="•"/>
            </a:pPr>
            <a:r>
              <a:rPr lang="en-US" sz="1300" dirty="0"/>
              <a:t>Written by the prophets (example Isaiah 53).</a:t>
            </a:r>
          </a:p>
          <a:p>
            <a:pPr marL="664546" lvl="1" indent="-181240">
              <a:buFont typeface="Arial" panose="020B0604020202020204" pitchFamily="34" charset="0"/>
              <a:buChar char="•"/>
            </a:pPr>
            <a:r>
              <a:rPr lang="en-US" sz="1300" dirty="0"/>
              <a:t>Very detailed description of his death (not His first teaching on the matter). (5:35; 9:22,31; </a:t>
            </a:r>
            <a:r>
              <a:rPr lang="en-US" sz="1300" u="sng" dirty="0"/>
              <a:t>9:43-45;</a:t>
            </a:r>
            <a:r>
              <a:rPr lang="en-US" sz="1300" dirty="0"/>
              <a:t> 12:49-50; 13:33; 17:25).  </a:t>
            </a:r>
          </a:p>
          <a:p>
            <a:pPr marL="664546" lvl="1" indent="-181240">
              <a:buFont typeface="Arial" panose="020B0604020202020204" pitchFamily="34" charset="0"/>
              <a:buChar char="•"/>
            </a:pPr>
            <a:r>
              <a:rPr lang="en-US" sz="1300" dirty="0"/>
              <a:t>Delivered to Gentiles:  Romans</a:t>
            </a:r>
          </a:p>
          <a:p>
            <a:pPr marL="664546" lvl="1" indent="-181240">
              <a:buFont typeface="Arial" panose="020B0604020202020204" pitchFamily="34" charset="0"/>
              <a:buChar char="•"/>
            </a:pPr>
            <a:r>
              <a:rPr lang="en-US" sz="1300" dirty="0"/>
              <a:t>Scourge and Killed</a:t>
            </a:r>
          </a:p>
          <a:p>
            <a:pPr marL="664546" lvl="1" indent="-181240">
              <a:buFont typeface="Arial" panose="020B0604020202020204" pitchFamily="34" charset="0"/>
              <a:buChar char="•"/>
            </a:pPr>
            <a:r>
              <a:rPr lang="en-US" sz="1300" dirty="0"/>
              <a:t>Resurrected (Note:  all of the Gospels relate His prediction as true.</a:t>
            </a:r>
          </a:p>
          <a:p>
            <a:pPr marL="181240" indent="-181240">
              <a:buSzPct val="125000"/>
              <a:buFont typeface="Arial" panose="020B0604020202020204" pitchFamily="34" charset="0"/>
              <a:buChar char="•"/>
            </a:pPr>
            <a:r>
              <a:rPr lang="en-US" sz="1300" b="1" dirty="0"/>
              <a:t>Why might it be that Jesus’ disciples did not understand Him when He predicted His suffering and death? (31-34)</a:t>
            </a:r>
          </a:p>
          <a:p>
            <a:pPr>
              <a:buSzPct val="125000"/>
            </a:pPr>
            <a:r>
              <a:rPr lang="en-US" sz="1300" b="1" dirty="0"/>
              <a:t>Answer: </a:t>
            </a:r>
            <a:r>
              <a:rPr lang="en-US" sz="1300" dirty="0"/>
              <a:t>It was hidden because of problems within themselves. (Luke 24:25). Misconceptions and lack of faith about the rule and success of Jesus.</a:t>
            </a:r>
          </a:p>
          <a:p>
            <a:pPr marL="664546" lvl="1" indent="-181240">
              <a:buSzPct val="125000"/>
              <a:buFont typeface="Arial" panose="020B0604020202020204" pitchFamily="34" charset="0"/>
              <a:buChar char="•"/>
            </a:pPr>
            <a:r>
              <a:rPr lang="en-US" sz="1300" dirty="0"/>
              <a:t>This happens every day.  (Every Thursday to me). Caldwell:  Perhaps this explanation should suggest to us that what they did not grasp was the connection of Jesus’ information to the Scriptures.</a:t>
            </a:r>
          </a:p>
          <a:p>
            <a:pPr marL="664546" lvl="1" indent="-181240">
              <a:buSzPct val="125000"/>
              <a:buFont typeface="Arial" panose="020B0604020202020204" pitchFamily="34" charset="0"/>
              <a:buChar char="•"/>
            </a:pPr>
            <a:r>
              <a:rPr lang="en-US" sz="1300" dirty="0"/>
              <a:t>Peter: “Get thee behind me Satan.”  (Because Peter rebuked </a:t>
            </a:r>
            <a:r>
              <a:rPr lang="en-US" sz="1300" dirty="0" err="1"/>
              <a:t>Hims</a:t>
            </a:r>
            <a:r>
              <a:rPr lang="en-US" sz="1300" dirty="0"/>
              <a:t> saying, “Far be it from You Lord; this shall not happen to You!” Matthew 16:22-23). “You are not mindful of the things of God, but the things of men.” In Matthew, these words almost immediately precede our text. (Which is stated without the words that they did not understand in Matthew 20:17-19.</a:t>
            </a:r>
          </a:p>
          <a:p>
            <a:endParaRPr lang="en-US" b="1"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134</a:t>
            </a:fld>
            <a:endParaRPr lang="en-US"/>
          </a:p>
        </p:txBody>
      </p:sp>
    </p:spTree>
    <p:extLst>
      <p:ext uri="{BB962C8B-B14F-4D97-AF65-F5344CB8AC3E}">
        <p14:creationId xmlns:p14="http://schemas.microsoft.com/office/powerpoint/2010/main" val="1576086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effectLst>
                  <a:outerShdw blurRad="38100" dist="38100" dir="2700000" algn="tl">
                    <a:srgbClr val="000000">
                      <a:alpha val="43137"/>
                    </a:srgbClr>
                  </a:outerShdw>
                </a:effectLst>
              </a:rPr>
              <a:t>Jesus heals a blind man in the presence of many (35-43).</a:t>
            </a:r>
          </a:p>
          <a:p>
            <a:pPr marL="181240" indent="-181240">
              <a:buSzPct val="125000"/>
              <a:buFont typeface="Arial" panose="020B0604020202020204" pitchFamily="34" charset="0"/>
              <a:buChar char="•"/>
            </a:pPr>
            <a:r>
              <a:rPr lang="en-US" sz="1300" b="1" dirty="0"/>
              <a:t>On the way to Jerusalem, near Jericho, they mean a blind man begging. About 15 miles east of Jerusalem.</a:t>
            </a:r>
          </a:p>
          <a:p>
            <a:pPr marL="664546" lvl="1" indent="-181240">
              <a:buSzPct val="125000"/>
              <a:buFont typeface="Arial" panose="020B0604020202020204" pitchFamily="34" charset="0"/>
              <a:buChar char="•"/>
            </a:pPr>
            <a:r>
              <a:rPr lang="en-US" sz="1300" dirty="0"/>
              <a:t>The blind man, being told it was Jesus cried out for mercy! And asked for his blindness be healed.</a:t>
            </a:r>
          </a:p>
          <a:p>
            <a:pPr marL="181240" indent="-181240">
              <a:buSzPct val="125000"/>
              <a:buFont typeface="Arial" panose="020B0604020202020204" pitchFamily="34" charset="0"/>
              <a:buChar char="•"/>
            </a:pPr>
            <a:r>
              <a:rPr lang="en-US" sz="1300" dirty="0"/>
              <a:t>Jesus said, “</a:t>
            </a:r>
            <a:r>
              <a:rPr lang="en-US" sz="1300" i="1" dirty="0"/>
              <a:t>What do you want Me to do for you”.  </a:t>
            </a:r>
            <a:r>
              <a:rPr lang="en-US" sz="1300" dirty="0"/>
              <a:t>He healed him.  </a:t>
            </a:r>
            <a:r>
              <a:rPr lang="en-US" sz="1300" i="1" dirty="0"/>
              <a:t>“Receive your sight; your faith has made you well.”</a:t>
            </a:r>
            <a:r>
              <a:rPr lang="en-US" sz="1300" dirty="0"/>
              <a:t> (42).</a:t>
            </a:r>
          </a:p>
          <a:p>
            <a:pPr marL="181240" indent="-181240">
              <a:buSzPct val="125000"/>
              <a:buFont typeface="Arial" panose="020B0604020202020204" pitchFamily="34" charset="0"/>
              <a:buChar char="•"/>
            </a:pPr>
            <a:r>
              <a:rPr lang="en-US" sz="1300" dirty="0"/>
              <a:t>The miracle was instantaneous</a:t>
            </a:r>
          </a:p>
          <a:p>
            <a:pPr marL="1147852" lvl="2" indent="-181240">
              <a:buSzPct val="125000"/>
              <a:buFont typeface="Arial" panose="020B0604020202020204" pitchFamily="34" charset="0"/>
              <a:buChar char="•"/>
            </a:pPr>
            <a:r>
              <a:rPr lang="en-US" sz="1300" dirty="0"/>
              <a:t>Brought glory to God</a:t>
            </a:r>
          </a:p>
          <a:p>
            <a:pPr marL="1147852" lvl="2" indent="-181240">
              <a:buSzPct val="125000"/>
              <a:buFont typeface="Arial" panose="020B0604020202020204" pitchFamily="34" charset="0"/>
              <a:buChar char="•"/>
            </a:pPr>
            <a:r>
              <a:rPr lang="en-US" sz="1300" dirty="0"/>
              <a:t>Established the bonified nature of Jesus’ claims and works</a:t>
            </a:r>
          </a:p>
          <a:p>
            <a:pPr marL="1147852" lvl="2" indent="-181240">
              <a:buSzPct val="125000"/>
              <a:buFont typeface="Arial" panose="020B0604020202020204" pitchFamily="34" charset="0"/>
              <a:buChar char="•"/>
            </a:pPr>
            <a:r>
              <a:rPr lang="en-US" sz="1300" dirty="0"/>
              <a:t>Led to all the people giving praise to God.</a:t>
            </a:r>
          </a:p>
          <a:p>
            <a:pPr marL="181240" indent="-181240">
              <a:buSzPct val="125000"/>
              <a:buFont typeface="Arial" panose="020B0604020202020204" pitchFamily="34" charset="0"/>
              <a:buChar char="•"/>
            </a:pPr>
            <a:endParaRPr lang="en-US" sz="1300" dirty="0"/>
          </a:p>
          <a:p>
            <a:endParaRPr lang="en-US" b="1"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135</a:t>
            </a:fld>
            <a:endParaRPr lang="en-US"/>
          </a:p>
        </p:txBody>
      </p:sp>
    </p:spTree>
    <p:extLst>
      <p:ext uri="{BB962C8B-B14F-4D97-AF65-F5344CB8AC3E}">
        <p14:creationId xmlns:p14="http://schemas.microsoft.com/office/powerpoint/2010/main" val="21943565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Chapter 18 Review</a:t>
            </a:r>
          </a:p>
          <a:p>
            <a:pPr marL="181240" indent="-181240">
              <a:buFont typeface="Arial" panose="020B0604020202020204" pitchFamily="34" charset="0"/>
              <a:buChar char="•"/>
            </a:pPr>
            <a:r>
              <a:rPr lang="en-US" sz="1300" dirty="0">
                <a:solidFill>
                  <a:schemeClr val="bg1"/>
                </a:solidFill>
              </a:rPr>
              <a:t>We discussed two things typical of Jesus’ ministry.  Parables (prayer, arrogance) and miracles (the blind man) (1-14; 35-42).</a:t>
            </a:r>
          </a:p>
          <a:p>
            <a:pPr marL="181240" indent="-181240">
              <a:buFont typeface="Arial" panose="020B0604020202020204" pitchFamily="34" charset="0"/>
              <a:buChar char="•"/>
            </a:pPr>
            <a:r>
              <a:rPr lang="en-US" sz="1300" b="1" dirty="0">
                <a:solidFill>
                  <a:schemeClr val="bg1"/>
                </a:solidFill>
              </a:rPr>
              <a:t>Jesus counseled a rich man and taught about the dangers of money.</a:t>
            </a:r>
          </a:p>
          <a:p>
            <a:pPr marL="181240" indent="-181240">
              <a:buFont typeface="Arial" panose="020B0604020202020204" pitchFamily="34" charset="0"/>
              <a:buChar char="•"/>
            </a:pPr>
            <a:r>
              <a:rPr lang="en-US" sz="1300" dirty="0">
                <a:solidFill>
                  <a:schemeClr val="bg1"/>
                </a:solidFill>
              </a:rPr>
              <a:t>Jesus admonished the disciples for improper attitudes re: children / predicted His death</a:t>
            </a:r>
          </a:p>
          <a:p>
            <a:endParaRPr lang="en-US"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136</a:t>
            </a:fld>
            <a:endParaRPr lang="en-US">
              <a:solidFill>
                <a:prstClr val="black"/>
              </a:solidFill>
              <a:latin typeface="Calibri" panose="020F0502020204030204"/>
            </a:endParaRPr>
          </a:p>
        </p:txBody>
      </p:sp>
    </p:spTree>
    <p:extLst>
      <p:ext uri="{BB962C8B-B14F-4D97-AF65-F5344CB8AC3E}">
        <p14:creationId xmlns:p14="http://schemas.microsoft.com/office/powerpoint/2010/main" val="3225107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solidFill>
                  <a:srgbClr val="93D8FF"/>
                </a:solidFill>
              </a:rPr>
              <a:t>Jesus commends the publican, Zacchaeus, for reception, and honesty (1-9)</a:t>
            </a:r>
          </a:p>
          <a:p>
            <a:r>
              <a:rPr lang="en-US" b="1" dirty="0"/>
              <a:t>(1-9 READ)</a:t>
            </a:r>
          </a:p>
          <a:p>
            <a:pPr marL="181240" indent="-181240">
              <a:buFont typeface="Arial" panose="020B0604020202020204" pitchFamily="34" charset="0"/>
              <a:buChar char="•"/>
            </a:pPr>
            <a:r>
              <a:rPr lang="en-US" b="1" dirty="0"/>
              <a:t>Zacchaeus described as following</a:t>
            </a:r>
          </a:p>
          <a:p>
            <a:pPr marL="664546" lvl="1" indent="-181240">
              <a:buFont typeface="Arial" panose="020B0604020202020204" pitchFamily="34" charset="0"/>
              <a:buChar char="•"/>
            </a:pPr>
            <a:r>
              <a:rPr lang="en-US" b="0" dirty="0"/>
              <a:t>Rich publican (hated by other Jews for being a publican</a:t>
            </a:r>
          </a:p>
          <a:p>
            <a:pPr marL="664546" lvl="1" indent="-181240">
              <a:buFont typeface="Arial" panose="020B0604020202020204" pitchFamily="34" charset="0"/>
              <a:buChar char="•"/>
            </a:pPr>
            <a:r>
              <a:rPr lang="en-US" b="0" dirty="0"/>
              <a:t>Short (which is why he climbed into sycamore tree to see Jesus (He wanted to see him)</a:t>
            </a:r>
          </a:p>
          <a:p>
            <a:pPr marL="181240" indent="-181240">
              <a:buFont typeface="Arial" panose="020B0604020202020204" pitchFamily="34" charset="0"/>
              <a:buChar char="•"/>
            </a:pPr>
            <a:r>
              <a:rPr lang="en-US" b="1" dirty="0"/>
              <a:t>Jesus called him by name (there was no indication that He knew him beforehand)</a:t>
            </a:r>
          </a:p>
          <a:p>
            <a:pPr marL="664546" lvl="1" indent="-181240">
              <a:buFont typeface="Arial" panose="020B0604020202020204" pitchFamily="34" charset="0"/>
              <a:buChar char="•"/>
            </a:pPr>
            <a:r>
              <a:rPr lang="en-US" b="0" dirty="0"/>
              <a:t>Zacchaeus joyfully  entertained Jesus in his home</a:t>
            </a:r>
          </a:p>
          <a:p>
            <a:pPr marL="664546" lvl="1" indent="-181240">
              <a:buFont typeface="Arial" panose="020B0604020202020204" pitchFamily="34" charset="0"/>
              <a:buChar char="•"/>
            </a:pPr>
            <a:r>
              <a:rPr lang="en-US" b="0" dirty="0"/>
              <a:t>This was disapproved of “they all complained” because Zacchaeus was a publican (a sinner)</a:t>
            </a:r>
          </a:p>
          <a:p>
            <a:pPr marL="181240" indent="-181240">
              <a:buFont typeface="Arial" panose="020B0604020202020204" pitchFamily="34" charset="0"/>
              <a:buChar char="•"/>
            </a:pPr>
            <a:r>
              <a:rPr lang="en-US" b="1" dirty="0"/>
              <a:t>Zacchaeus’ self-description (not characteristic of publicans)</a:t>
            </a:r>
          </a:p>
          <a:p>
            <a:pPr marL="664546" lvl="1" indent="-181240">
              <a:buFont typeface="Arial" panose="020B0604020202020204" pitchFamily="34" charset="0"/>
              <a:buChar char="•"/>
            </a:pPr>
            <a:r>
              <a:rPr lang="en-US" b="0" dirty="0"/>
              <a:t>Possibly </a:t>
            </a:r>
            <a:r>
              <a:rPr lang="en-US" b="0" dirty="0" err="1"/>
              <a:t>Zaccheaus</a:t>
            </a:r>
            <a:r>
              <a:rPr lang="en-US" b="0" dirty="0"/>
              <a:t> was stereotyped? (guilt by association1)</a:t>
            </a:r>
          </a:p>
          <a:p>
            <a:pPr marL="664546" lvl="1" indent="-181240">
              <a:buFont typeface="Arial" panose="020B0604020202020204" pitchFamily="34" charset="0"/>
              <a:buChar char="•"/>
            </a:pPr>
            <a:r>
              <a:rPr lang="en-US" b="0" dirty="0"/>
              <a:t>Gave 50% to the poor.</a:t>
            </a:r>
          </a:p>
          <a:p>
            <a:pPr marL="664546" lvl="1" indent="-181240">
              <a:buFont typeface="Arial" panose="020B0604020202020204" pitchFamily="34" charset="0"/>
              <a:buChar char="•"/>
            </a:pPr>
            <a:r>
              <a:rPr lang="en-US" b="0" dirty="0"/>
              <a:t>Always restored any mistakes four fold</a:t>
            </a:r>
          </a:p>
          <a:p>
            <a:pPr marL="181240" indent="-181240" algn="just">
              <a:buFont typeface="Arial" panose="020B0604020202020204" pitchFamily="34" charset="0"/>
              <a:buChar char="•"/>
            </a:pPr>
            <a:r>
              <a:rPr lang="en-US" b="1" dirty="0"/>
              <a:t>Jesus words in verse 9-10 READ</a:t>
            </a:r>
          </a:p>
          <a:p>
            <a:pPr marL="181240" indent="-181240">
              <a:buSzPct val="125000"/>
              <a:buFont typeface="Arial" panose="020B0604020202020204" pitchFamily="34" charset="0"/>
              <a:buChar char="•"/>
            </a:pPr>
            <a:r>
              <a:rPr lang="en-US" sz="1300" b="1" dirty="0">
                <a:solidFill>
                  <a:schemeClr val="bg1"/>
                </a:solidFill>
              </a:rPr>
              <a:t>Question: Why was Zacchaeus referred to as “a sinner” (7)</a:t>
            </a:r>
          </a:p>
          <a:p>
            <a:pPr>
              <a:buSzPct val="125000"/>
            </a:pPr>
            <a:r>
              <a:rPr lang="en-US" b="1" dirty="0">
                <a:solidFill>
                  <a:srgbClr val="FFFF00"/>
                </a:solidFill>
              </a:rPr>
              <a:t>Answer: The attitudes of the Jews. They had contempt for publicans</a:t>
            </a:r>
          </a:p>
          <a:p>
            <a:pPr marL="181240" indent="-181240">
              <a:buSzPct val="125000"/>
              <a:buFont typeface="Arial" panose="020B0604020202020204" pitchFamily="34" charset="0"/>
              <a:buChar char="•"/>
            </a:pPr>
            <a:r>
              <a:rPr lang="en-US" sz="1300" b="1" dirty="0">
                <a:solidFill>
                  <a:schemeClr val="bg1"/>
                </a:solidFill>
              </a:rPr>
              <a:t>Question: Why did Jesus single out Zacchaeus, to dine at his house? (5)</a:t>
            </a:r>
          </a:p>
          <a:p>
            <a:pPr>
              <a:buSzPct val="125000"/>
            </a:pPr>
            <a:r>
              <a:rPr lang="en-US" b="1" dirty="0">
                <a:solidFill>
                  <a:srgbClr val="FFFF00"/>
                </a:solidFill>
              </a:rPr>
              <a:t>Answer:  </a:t>
            </a:r>
            <a:r>
              <a:rPr lang="en-US" dirty="0">
                <a:solidFill>
                  <a:srgbClr val="FFFF00"/>
                </a:solidFill>
              </a:rPr>
              <a:t>“The Son of Man has come to seek and to save that which was lost.” (10)</a:t>
            </a:r>
          </a:p>
          <a:p>
            <a:pPr marL="181240" indent="-181240" algn="just">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137</a:t>
            </a:fld>
            <a:endParaRPr lang="en-US">
              <a:solidFill>
                <a:prstClr val="black"/>
              </a:solidFill>
              <a:latin typeface="Calibri" panose="020F0502020204030204"/>
            </a:endParaRPr>
          </a:p>
        </p:txBody>
      </p:sp>
    </p:spTree>
    <p:extLst>
      <p:ext uri="{BB962C8B-B14F-4D97-AF65-F5344CB8AC3E}">
        <p14:creationId xmlns:p14="http://schemas.microsoft.com/office/powerpoint/2010/main" val="1599951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solidFill>
                  <a:srgbClr val="93D8FF"/>
                </a:solidFill>
              </a:rPr>
              <a:t>Jesus taught a parable emphasizing the importance of stewardship (11-27).</a:t>
            </a:r>
          </a:p>
          <a:p>
            <a:pPr marL="181240" indent="-181240">
              <a:buFont typeface="Arial" panose="020B0604020202020204" pitchFamily="34" charset="0"/>
              <a:buChar char="•"/>
            </a:pPr>
            <a:r>
              <a:rPr lang="en-US" b="1" i="0" u="none" dirty="0"/>
              <a:t>Certain noble man had left 10 stewards to “do business” while he was away</a:t>
            </a:r>
          </a:p>
          <a:p>
            <a:pPr marL="664546" lvl="1" indent="-181240">
              <a:buFont typeface="Arial" panose="020B0604020202020204" pitchFamily="34" charset="0"/>
              <a:buChar char="•"/>
            </a:pPr>
            <a:r>
              <a:rPr lang="en-US" b="0" i="0" u="none" dirty="0"/>
              <a:t>Mina – small amount of money (1/60 of a talent). About 4 months average wage. (one each)</a:t>
            </a:r>
          </a:p>
          <a:p>
            <a:pPr marL="664546" lvl="1" indent="-181240">
              <a:buFont typeface="Arial" panose="020B0604020202020204" pitchFamily="34" charset="0"/>
              <a:buChar char="•"/>
            </a:pPr>
            <a:r>
              <a:rPr lang="en-US" b="0" i="0" u="none" dirty="0"/>
              <a:t>Note:  Citizens hated him (vs. 14) Same as with Christ (and his servants)</a:t>
            </a:r>
          </a:p>
          <a:p>
            <a:r>
              <a:rPr lang="en-US" b="1" i="0" u="none" dirty="0"/>
              <a:t>(</a:t>
            </a:r>
            <a:r>
              <a:rPr lang="en-US" b="1" dirty="0"/>
              <a:t>John 15:18-20), </a:t>
            </a:r>
            <a:r>
              <a:rPr lang="en-US" i="1" dirty="0"/>
              <a:t>“If the world hates you, you know that it hated Me before it hated you.</a:t>
            </a:r>
            <a:r>
              <a:rPr lang="en-US" i="1" baseline="30000" dirty="0"/>
              <a:t> 19</a:t>
            </a:r>
            <a:r>
              <a:rPr lang="en-US" i="1" dirty="0"/>
              <a:t> If you were of the world, the world would love its own. Yet because you are not of the world, but I chose you out of the world, therefore the world hates you.</a:t>
            </a:r>
            <a:r>
              <a:rPr lang="en-US" i="1" baseline="30000" dirty="0"/>
              <a:t> 20</a:t>
            </a:r>
            <a:r>
              <a:rPr lang="en-US" i="1" dirty="0"/>
              <a:t> Remember the word that I said to you, ‘A servant is not greater than his master.’ If they persecuted Me, they will also persecute you. If they kept My word, they will keep yours also.”</a:t>
            </a:r>
            <a:endParaRPr lang="en-US" b="0" i="1" u="none" dirty="0"/>
          </a:p>
          <a:p>
            <a:pPr marL="664546" lvl="1" indent="-181240">
              <a:buFont typeface="Arial" panose="020B0604020202020204" pitchFamily="34" charset="0"/>
              <a:buChar char="•"/>
            </a:pPr>
            <a:r>
              <a:rPr lang="en-US" b="0" i="0" u="none" dirty="0"/>
              <a:t>Servants were charge with giving accountability (10 – 10 cities. 5 – 5 cities).</a:t>
            </a:r>
          </a:p>
          <a:p>
            <a:pPr marL="664546" lvl="1" indent="-181240">
              <a:buFont typeface="Arial" panose="020B0604020202020204" pitchFamily="34" charset="0"/>
              <a:buChar char="•"/>
            </a:pPr>
            <a:r>
              <a:rPr lang="en-US" b="0" i="0" u="none" dirty="0"/>
              <a:t>One put his away in a handkerchief</a:t>
            </a:r>
          </a:p>
          <a:p>
            <a:pPr marL="664546" lvl="1" indent="-181240">
              <a:buFont typeface="Arial" panose="020B0604020202020204" pitchFamily="34" charset="0"/>
              <a:buChar char="•"/>
            </a:pPr>
            <a:r>
              <a:rPr lang="en-US" b="0" i="1" u="none" dirty="0"/>
              <a:t>“For I feared you, because you are an austere man. You collect what you did not deposit, and reap what you did not sow.” </a:t>
            </a:r>
            <a:r>
              <a:rPr lang="en-US" b="0" i="0" u="none" dirty="0"/>
              <a:t>(21)</a:t>
            </a:r>
          </a:p>
          <a:p>
            <a:pPr marL="1147852" lvl="2" indent="-181240">
              <a:buFont typeface="Arial" panose="020B0604020202020204" pitchFamily="34" charset="0"/>
              <a:buChar char="•"/>
            </a:pPr>
            <a:r>
              <a:rPr lang="en-US" b="0" i="0" u="none" dirty="0"/>
              <a:t>He was judged as unsuitable because he did not “do business”.</a:t>
            </a:r>
          </a:p>
          <a:p>
            <a:r>
              <a:rPr lang="en-US" sz="1300" b="1" dirty="0"/>
              <a:t>(24-27)</a:t>
            </a:r>
          </a:p>
          <a:p>
            <a:pPr>
              <a:buSzPct val="125000"/>
            </a:pPr>
            <a:r>
              <a:rPr lang="en-US" sz="1300" b="1" dirty="0">
                <a:solidFill>
                  <a:schemeClr val="bg1"/>
                </a:solidFill>
              </a:rPr>
              <a:t>Question: What is the primary lesson to be learned from the parable of the “minas” in (11-27)? </a:t>
            </a:r>
          </a:p>
          <a:p>
            <a:pPr>
              <a:buSzPct val="125000"/>
            </a:pPr>
            <a:r>
              <a:rPr lang="en-US" sz="1300" b="1" dirty="0">
                <a:solidFill>
                  <a:srgbClr val="FFFF00"/>
                </a:solidFill>
              </a:rPr>
              <a:t>Answer:  </a:t>
            </a:r>
            <a:r>
              <a:rPr lang="en-US" sz="1300" dirty="0">
                <a:solidFill>
                  <a:srgbClr val="FFFF00"/>
                </a:solidFill>
              </a:rPr>
              <a:t>Great service brings great blessings, but… Irresponsibility (disobedience) will bring loss.</a:t>
            </a:r>
          </a:p>
          <a:p>
            <a:pPr>
              <a:buSzPct val="125000"/>
            </a:pPr>
            <a:r>
              <a:rPr lang="en-US" sz="1300" b="1" dirty="0"/>
              <a:t>(1 Corinthians 4:2), </a:t>
            </a:r>
            <a:r>
              <a:rPr lang="en-US" sz="1300" i="1" dirty="0"/>
              <a:t>“Moreover it is required in stewards that one be found faithful.”</a:t>
            </a:r>
            <a:endParaRPr lang="en-US" sz="1300" b="1" i="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138</a:t>
            </a:fld>
            <a:endParaRPr lang="en-US">
              <a:solidFill>
                <a:prstClr val="black"/>
              </a:solidFill>
              <a:latin typeface="Calibri" panose="020F0502020204030204"/>
            </a:endParaRPr>
          </a:p>
        </p:txBody>
      </p:sp>
    </p:spTree>
    <p:extLst>
      <p:ext uri="{BB962C8B-B14F-4D97-AF65-F5344CB8AC3E}">
        <p14:creationId xmlns:p14="http://schemas.microsoft.com/office/powerpoint/2010/main" val="83281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(35-40 READ)</a:t>
            </a:r>
          </a:p>
          <a:p>
            <a:pPr marL="181240" indent="-181240">
              <a:buFont typeface="Arial" panose="020B0604020202020204" pitchFamily="34" charset="0"/>
              <a:buChar char="•"/>
            </a:pPr>
            <a:r>
              <a:rPr lang="en-US" dirty="0"/>
              <a:t>Those who are prepared for the Master when He comes (are watching) are blessed</a:t>
            </a:r>
          </a:p>
          <a:p>
            <a:pPr marL="181240" indent="-181240">
              <a:buFont typeface="Arial" panose="020B0604020202020204" pitchFamily="34" charset="0"/>
              <a:buChar char="•"/>
            </a:pPr>
            <a:r>
              <a:rPr lang="en-US" dirty="0"/>
              <a:t>The Lord will come at an unexpected time (40)</a:t>
            </a:r>
          </a:p>
          <a:p>
            <a:pPr marL="181240" indent="-181240">
              <a:buFont typeface="Arial" panose="020B0604020202020204" pitchFamily="34" charset="0"/>
              <a:buChar char="•"/>
            </a:pPr>
            <a:r>
              <a:rPr lang="en-US" dirty="0"/>
              <a:t>Jesus does not directly answer Peter’s question: Each one must apply the parable to himself</a:t>
            </a:r>
          </a:p>
          <a:p>
            <a:pPr marL="181240" indent="-181240">
              <a:buFont typeface="Arial" panose="020B0604020202020204" pitchFamily="34" charset="0"/>
              <a:buChar char="•"/>
            </a:pPr>
            <a:r>
              <a:rPr lang="en-US" dirty="0"/>
              <a:t>The prudent steward (1 Cor. 4:2) will know to be prepared.</a:t>
            </a:r>
          </a:p>
          <a:p>
            <a:pPr marL="181240" indent="-181240">
              <a:buFont typeface="Arial" panose="020B0604020202020204" pitchFamily="34" charset="0"/>
              <a:buChar char="•"/>
            </a:pPr>
            <a:r>
              <a:rPr lang="en-US" dirty="0"/>
              <a:t>It is a mistake to allow time to cause one to lose diligence (45)</a:t>
            </a:r>
          </a:p>
        </p:txBody>
      </p:sp>
      <p:sp>
        <p:nvSpPr>
          <p:cNvPr id="4" name="Slide Number Placeholder 3"/>
          <p:cNvSpPr>
            <a:spLocks noGrp="1"/>
          </p:cNvSpPr>
          <p:nvPr>
            <p:ph type="sldNum" sz="quarter" idx="5"/>
          </p:nvPr>
        </p:nvSpPr>
        <p:spPr/>
        <p:txBody>
          <a:bodyPr/>
          <a:lstStyle/>
          <a:p>
            <a:fld id="{87F97BCB-B00A-4E99-825C-5A638E674226}" type="slidenum">
              <a:rPr lang="en-US" smtClean="0"/>
              <a:t>93</a:t>
            </a:fld>
            <a:endParaRPr lang="en-US"/>
          </a:p>
        </p:txBody>
      </p:sp>
    </p:spTree>
    <p:extLst>
      <p:ext uri="{BB962C8B-B14F-4D97-AF65-F5344CB8AC3E}">
        <p14:creationId xmlns:p14="http://schemas.microsoft.com/office/powerpoint/2010/main" val="4232322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solidFill>
                  <a:srgbClr val="93D8FF"/>
                </a:solidFill>
              </a:rPr>
              <a:t>At the pinnacle of popularity, Jesus triumphantly enters into the city of Jerusalem (28-40).</a:t>
            </a:r>
          </a:p>
          <a:p>
            <a:pPr marL="181240" indent="-181240">
              <a:buFont typeface="Arial" panose="020B0604020202020204" pitchFamily="34" charset="0"/>
              <a:buChar char="•"/>
            </a:pPr>
            <a:r>
              <a:rPr lang="en-US" b="1" i="0" u="none" dirty="0"/>
              <a:t>He first told his disciples (near Bethpage and Bethany) to prepare by getting a colt</a:t>
            </a:r>
          </a:p>
          <a:p>
            <a:pPr marL="664546" lvl="1" indent="-181240">
              <a:buFont typeface="Arial" panose="020B0604020202020204" pitchFamily="34" charset="0"/>
              <a:buChar char="•"/>
            </a:pPr>
            <a:r>
              <a:rPr lang="en-US" b="0" i="0" u="none" dirty="0"/>
              <a:t>He knew where it was and knew that it would be delivered as requested</a:t>
            </a:r>
          </a:p>
          <a:p>
            <a:pPr marL="664546" lvl="1" indent="-181240">
              <a:buFont typeface="Arial" panose="020B0604020202020204" pitchFamily="34" charset="0"/>
              <a:buChar char="•"/>
            </a:pPr>
            <a:r>
              <a:rPr lang="en-US" b="0" i="0" u="none" dirty="0"/>
              <a:t>They “found it just as He had said to them” (32)</a:t>
            </a:r>
          </a:p>
          <a:p>
            <a:pPr marL="181240" indent="-181240">
              <a:buFont typeface="Arial" panose="020B0604020202020204" pitchFamily="34" charset="0"/>
              <a:buChar char="•"/>
            </a:pPr>
            <a:r>
              <a:rPr lang="en-US" b="1" i="0" u="none" dirty="0"/>
              <a:t>His entry into Jerusalem</a:t>
            </a:r>
          </a:p>
          <a:p>
            <a:r>
              <a:rPr lang="en-US" b="1" i="0" u="none" dirty="0"/>
              <a:t>(37-40) READ</a:t>
            </a:r>
          </a:p>
          <a:p>
            <a:pPr marL="181240" indent="-181240">
              <a:buFont typeface="Arial" panose="020B0604020202020204" pitchFamily="34" charset="0"/>
              <a:buChar char="•"/>
            </a:pPr>
            <a:r>
              <a:rPr lang="en-US" b="1" i="0" u="none" dirty="0"/>
              <a:t>Jesus answered the Pharisees (who called Him king) by saying: </a:t>
            </a:r>
            <a:r>
              <a:rPr lang="en-US" b="0" i="1" u="none" dirty="0"/>
              <a:t>“I tell you that if these should keep silent, the stones would immediately cry out.” </a:t>
            </a:r>
            <a:r>
              <a:rPr lang="en-US" b="1" i="0" u="none" dirty="0"/>
              <a:t>(40)</a:t>
            </a:r>
          </a:p>
          <a:p>
            <a:pPr marL="664546" lvl="1" indent="-181240">
              <a:buFont typeface="Arial" panose="020B0604020202020204" pitchFamily="34" charset="0"/>
              <a:buChar char="•"/>
            </a:pPr>
            <a:r>
              <a:rPr lang="en-US" b="0" i="0" u="none" dirty="0"/>
              <a:t>This </a:t>
            </a:r>
            <a:r>
              <a:rPr lang="en-US" b="0" i="0" u="none" dirty="0" err="1"/>
              <a:t>indates</a:t>
            </a:r>
            <a:r>
              <a:rPr lang="en-US" b="0" i="0" u="none" dirty="0"/>
              <a:t> the truth of what was being said</a:t>
            </a:r>
          </a:p>
          <a:p>
            <a:pPr marL="664546" lvl="1" indent="-181240">
              <a:buFont typeface="Arial" panose="020B0604020202020204" pitchFamily="34" charset="0"/>
              <a:buChar char="•"/>
            </a:pPr>
            <a:r>
              <a:rPr lang="en-US" b="0" i="0" u="none" dirty="0"/>
              <a:t>It also indicates the preeminence of Christ over all of the earth.</a:t>
            </a:r>
          </a:p>
          <a:p>
            <a:r>
              <a:rPr lang="en-US" sz="1300" b="1" dirty="0"/>
              <a:t>(Romans 8:22), </a:t>
            </a:r>
            <a:r>
              <a:rPr lang="en-US" sz="1300" i="1" dirty="0"/>
              <a:t>“For we know that the whole creation groans and labors with birth pangs together until now.”</a:t>
            </a:r>
          </a:p>
          <a:p>
            <a:pPr>
              <a:buSzPct val="125000"/>
            </a:pPr>
            <a:r>
              <a:rPr lang="en-US" sz="1300" b="1" dirty="0"/>
              <a:t>Question:</a:t>
            </a:r>
            <a:r>
              <a:rPr lang="en-US" sz="1300" i="1" dirty="0"/>
              <a:t> </a:t>
            </a:r>
            <a:r>
              <a:rPr lang="en-US" sz="1300" b="1" dirty="0">
                <a:solidFill>
                  <a:schemeClr val="bg1"/>
                </a:solidFill>
              </a:rPr>
              <a:t>Why did the people, who rejoiced at Jesus’ entrance into the city of Jerusalem, later cry out </a:t>
            </a:r>
            <a:r>
              <a:rPr lang="en-US" sz="1300" i="1" dirty="0">
                <a:solidFill>
                  <a:schemeClr val="bg1"/>
                </a:solidFill>
              </a:rPr>
              <a:t>“Crucify Him, Crucify Him!”</a:t>
            </a:r>
            <a:r>
              <a:rPr lang="en-US" sz="1300" b="1" dirty="0">
                <a:solidFill>
                  <a:schemeClr val="bg1"/>
                </a:solidFill>
              </a:rPr>
              <a:t> (cf. 23:21) (28-40)</a:t>
            </a:r>
          </a:p>
          <a:p>
            <a:pPr>
              <a:buSzPct val="125000"/>
            </a:pPr>
            <a:r>
              <a:rPr lang="en-US" sz="1300" b="1" dirty="0">
                <a:solidFill>
                  <a:srgbClr val="FFFF00"/>
                </a:solidFill>
              </a:rPr>
              <a:t>Answer: </a:t>
            </a:r>
            <a:r>
              <a:rPr lang="en-US" sz="1300" dirty="0">
                <a:solidFill>
                  <a:srgbClr val="FFFF00"/>
                </a:solidFill>
              </a:rPr>
              <a:t>Mob mentality – manipulated by Jewish leaders. Fickleness</a:t>
            </a:r>
          </a:p>
          <a:p>
            <a:pPr>
              <a:buSzPct val="125000"/>
            </a:pPr>
            <a:r>
              <a:rPr lang="en-US" sz="1300" b="1" dirty="0"/>
              <a:t>(Matthew 27:20-23), </a:t>
            </a:r>
            <a:r>
              <a:rPr lang="en-US" sz="1300" i="1" dirty="0"/>
              <a:t>“</a:t>
            </a:r>
            <a:r>
              <a:rPr lang="en-US" sz="1300" i="1" u="sng" dirty="0"/>
              <a:t>But the chief priests and elders persuaded the multitudes that they should ask for Barabbas and destroy Jesus</a:t>
            </a:r>
            <a:r>
              <a:rPr lang="en-US" sz="1300" i="1" dirty="0"/>
              <a:t>.</a:t>
            </a:r>
            <a:r>
              <a:rPr lang="en-US" sz="1300" i="1" baseline="30000" dirty="0"/>
              <a:t> 21</a:t>
            </a:r>
            <a:r>
              <a:rPr lang="en-US" sz="1300" i="1" dirty="0"/>
              <a:t> The governor answered and said to them, “Which of the two do you want me to release to you?” They said, “Barabbas!” </a:t>
            </a:r>
            <a:r>
              <a:rPr lang="en-US" sz="1300" i="1" baseline="30000" dirty="0"/>
              <a:t>22</a:t>
            </a:r>
            <a:r>
              <a:rPr lang="en-US" sz="1300" i="1" dirty="0"/>
              <a:t> Pilate said to them, “What then shall I do with Jesus who is called Christ?” They all said to him, “Let Him be crucified!” </a:t>
            </a:r>
            <a:r>
              <a:rPr lang="en-US" sz="1300" i="1" baseline="30000" dirty="0"/>
              <a:t>23</a:t>
            </a:r>
            <a:r>
              <a:rPr lang="en-US" sz="1300" i="1" dirty="0"/>
              <a:t> Then the governor said, “Why, what evil has He done?” But they cried out all the more, saying, “Let Him be crucified!”</a:t>
            </a:r>
            <a:endParaRPr lang="en-US" sz="1300" i="1" dirty="0">
              <a:solidFill>
                <a:srgbClr val="FFFF00"/>
              </a:solidFill>
            </a:endParaRPr>
          </a:p>
          <a:p>
            <a:endParaRPr lang="en-US" b="0" i="1" u="none"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139</a:t>
            </a:fld>
            <a:endParaRPr lang="en-US">
              <a:solidFill>
                <a:prstClr val="black"/>
              </a:solidFill>
              <a:latin typeface="Calibri" panose="020F0502020204030204"/>
            </a:endParaRPr>
          </a:p>
        </p:txBody>
      </p:sp>
    </p:spTree>
    <p:extLst>
      <p:ext uri="{BB962C8B-B14F-4D97-AF65-F5344CB8AC3E}">
        <p14:creationId xmlns:p14="http://schemas.microsoft.com/office/powerpoint/2010/main" val="921192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solidFill>
                  <a:srgbClr val="93D8FF"/>
                </a:solidFill>
              </a:rPr>
              <a:t>Jesus weeps because of the rebelliousness of the Israel, represented by the city of Jerusalem. Predicted the demise of the city (41-44).</a:t>
            </a:r>
          </a:p>
          <a:p>
            <a:pPr marL="181240" indent="-181240">
              <a:buSzPct val="125000"/>
              <a:buFont typeface="Arial" panose="020B0604020202020204" pitchFamily="34" charset="0"/>
              <a:buChar char="•"/>
            </a:pPr>
            <a:r>
              <a:rPr lang="en-US" sz="1300" b="1" dirty="0">
                <a:solidFill>
                  <a:schemeClr val="bg1"/>
                </a:solidFill>
              </a:rPr>
              <a:t>Question: What did Jesus prophesy about in verses (43-44)?</a:t>
            </a:r>
          </a:p>
          <a:p>
            <a:pPr>
              <a:buSzPct val="125000"/>
            </a:pPr>
            <a:r>
              <a:rPr lang="en-US" b="1" dirty="0">
                <a:solidFill>
                  <a:srgbClr val="FFFF00"/>
                </a:solidFill>
              </a:rPr>
              <a:t>Answer: </a:t>
            </a:r>
            <a:r>
              <a:rPr lang="en-US" dirty="0">
                <a:solidFill>
                  <a:srgbClr val="FFFF00"/>
                </a:solidFill>
              </a:rPr>
              <a:t> The siege and destruction of Jerusalem that took place in AD 70 at the hands of Roman general Titus.</a:t>
            </a:r>
          </a:p>
          <a:p>
            <a:pPr>
              <a:buSzPct val="125000"/>
            </a:pPr>
            <a:r>
              <a:rPr lang="en-US" dirty="0">
                <a:solidFill>
                  <a:srgbClr val="FFFF00"/>
                </a:solidFill>
              </a:rPr>
              <a:t>(See also:  Matthew 24; Luke 21, Mark 13)</a:t>
            </a:r>
          </a:p>
          <a:p>
            <a:endParaRPr lang="en-US" b="0" i="1" u="none"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140</a:t>
            </a:fld>
            <a:endParaRPr lang="en-US">
              <a:solidFill>
                <a:prstClr val="black"/>
              </a:solidFill>
              <a:latin typeface="Calibri" panose="020F0502020204030204"/>
            </a:endParaRPr>
          </a:p>
        </p:txBody>
      </p:sp>
    </p:spTree>
    <p:extLst>
      <p:ext uri="{BB962C8B-B14F-4D97-AF65-F5344CB8AC3E}">
        <p14:creationId xmlns:p14="http://schemas.microsoft.com/office/powerpoint/2010/main" val="11865547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solidFill>
                  <a:srgbClr val="93D8FF"/>
                </a:solidFill>
              </a:rPr>
              <a:t>Jesus drove the moneychangers and merchants out of the temple (45-48)</a:t>
            </a:r>
          </a:p>
          <a:p>
            <a:pPr defTabSz="966612">
              <a:defRPr/>
            </a:pPr>
            <a:r>
              <a:rPr lang="en-US" sz="1300" b="1" dirty="0">
                <a:solidFill>
                  <a:srgbClr val="93D8FF"/>
                </a:solidFill>
              </a:rPr>
              <a:t>(45-48 READ)</a:t>
            </a:r>
          </a:p>
          <a:p>
            <a:pPr marL="181240" indent="-181240" defTabSz="966612">
              <a:buFont typeface="Arial" panose="020B0604020202020204" pitchFamily="34" charset="0"/>
              <a:buChar char="•"/>
              <a:defRPr/>
            </a:pPr>
            <a:r>
              <a:rPr lang="en-US" sz="1300" b="1" dirty="0">
                <a:solidFill>
                  <a:srgbClr val="93D8FF"/>
                </a:solidFill>
              </a:rPr>
              <a:t>The practice of buying and selling in the temple was common during Jesus’ day.</a:t>
            </a:r>
          </a:p>
          <a:p>
            <a:pPr marL="664546" lvl="1" indent="-181240" defTabSz="966612">
              <a:buFont typeface="Arial" panose="020B0604020202020204" pitchFamily="34" charset="0"/>
              <a:buChar char="•"/>
              <a:defRPr/>
            </a:pPr>
            <a:r>
              <a:rPr lang="en-US" sz="1300" dirty="0">
                <a:solidFill>
                  <a:srgbClr val="93D8FF"/>
                </a:solidFill>
              </a:rPr>
              <a:t>(hieron – temple) referred to the whole temple complex</a:t>
            </a:r>
          </a:p>
          <a:p>
            <a:pPr marL="664546" lvl="1" indent="-181240" defTabSz="966612">
              <a:buFont typeface="Arial" panose="020B0604020202020204" pitchFamily="34" charset="0"/>
              <a:buChar char="•"/>
              <a:defRPr/>
            </a:pPr>
            <a:r>
              <a:rPr lang="en-US" sz="1300" dirty="0">
                <a:solidFill>
                  <a:srgbClr val="93D8FF"/>
                </a:solidFill>
              </a:rPr>
              <a:t>This merchandising was probably taking place in the court of the Gentiles</a:t>
            </a:r>
          </a:p>
          <a:p>
            <a:pPr marL="664546" lvl="1" indent="-181240" defTabSz="966612">
              <a:buFont typeface="Arial" panose="020B0604020202020204" pitchFamily="34" charset="0"/>
              <a:buChar char="•"/>
              <a:defRPr/>
            </a:pPr>
            <a:r>
              <a:rPr lang="en-US" sz="1300" dirty="0">
                <a:solidFill>
                  <a:srgbClr val="93D8FF"/>
                </a:solidFill>
              </a:rPr>
              <a:t>Note:  This was a different occasion than at the beginning of Jesus’ ministry (John 2:13). There is no indication here that he use a whip.</a:t>
            </a:r>
          </a:p>
          <a:p>
            <a:pPr marL="181240" indent="-181240">
              <a:buSzPct val="125000"/>
              <a:buFont typeface="Arial" panose="020B0604020202020204" pitchFamily="34" charset="0"/>
              <a:buChar char="•"/>
            </a:pPr>
            <a:r>
              <a:rPr lang="en-US" sz="1300" b="1" dirty="0">
                <a:solidFill>
                  <a:schemeClr val="bg1"/>
                </a:solidFill>
              </a:rPr>
              <a:t>Question1: Why did Jesus drive out the moneychangers from the temple? (45-46)</a:t>
            </a:r>
          </a:p>
          <a:p>
            <a:pPr>
              <a:buSzPct val="125000"/>
            </a:pPr>
            <a:r>
              <a:rPr lang="en-US" sz="1300" b="1" dirty="0">
                <a:solidFill>
                  <a:srgbClr val="FFFF00"/>
                </a:solidFill>
              </a:rPr>
              <a:t>Answer: </a:t>
            </a:r>
            <a:r>
              <a:rPr lang="en-US" sz="1300" dirty="0">
                <a:solidFill>
                  <a:srgbClr val="FFFF00"/>
                </a:solidFill>
              </a:rPr>
              <a:t>He was (justifiably) angry for them profaning the temple</a:t>
            </a:r>
          </a:p>
          <a:p>
            <a:pPr marL="181240" indent="-181240">
              <a:buSzPct val="125000"/>
              <a:buFont typeface="Arial" panose="020B0604020202020204" pitchFamily="34" charset="0"/>
              <a:buChar char="•"/>
            </a:pPr>
            <a:r>
              <a:rPr lang="en-US" sz="1300" i="1" dirty="0">
                <a:solidFill>
                  <a:srgbClr val="FFFF00"/>
                </a:solidFill>
              </a:rPr>
              <a:t>My house:  </a:t>
            </a:r>
            <a:r>
              <a:rPr lang="en-US" sz="1300" dirty="0">
                <a:solidFill>
                  <a:srgbClr val="FFFF00"/>
                </a:solidFill>
              </a:rPr>
              <a:t>A prophetic reference to Isaiah 56:6-7</a:t>
            </a:r>
          </a:p>
          <a:p>
            <a:pPr marL="181240" indent="-181240">
              <a:buSzPct val="125000"/>
              <a:buFont typeface="Arial" panose="020B0604020202020204" pitchFamily="34" charset="0"/>
              <a:buChar char="•"/>
            </a:pPr>
            <a:r>
              <a:rPr lang="en-US" sz="1300" dirty="0">
                <a:solidFill>
                  <a:srgbClr val="FFFF00"/>
                </a:solidFill>
              </a:rPr>
              <a:t>Jesus was daily in the temple, teaching (He could be easily found)</a:t>
            </a:r>
          </a:p>
          <a:p>
            <a:pPr marL="181240" indent="-181240">
              <a:buSzPct val="125000"/>
              <a:buFont typeface="Arial" panose="020B0604020202020204" pitchFamily="34" charset="0"/>
              <a:buChar char="•"/>
            </a:pPr>
            <a:r>
              <a:rPr lang="en-US" sz="1300" dirty="0">
                <a:solidFill>
                  <a:srgbClr val="FFFF00"/>
                </a:solidFill>
              </a:rPr>
              <a:t>(Matthew 21:14-16), [Matthew’s description of the same time], “</a:t>
            </a:r>
            <a:r>
              <a:rPr lang="en-US" dirty="0"/>
              <a:t>Then the blind and the lame came to Him in the temple, and He healed them.</a:t>
            </a:r>
            <a:r>
              <a:rPr lang="en-US" baseline="30000" dirty="0"/>
              <a:t> 15</a:t>
            </a:r>
            <a:r>
              <a:rPr lang="en-US" dirty="0"/>
              <a:t> But when the chief priests and scribes saw the wonderful things that He did, and the children crying out in the temple and saying, “Hosanna to the Son of David!” they were indignant</a:t>
            </a:r>
            <a:r>
              <a:rPr lang="en-US" baseline="30000" dirty="0"/>
              <a:t> 16</a:t>
            </a:r>
            <a:r>
              <a:rPr lang="en-US" dirty="0"/>
              <a:t> and said to Him, “Do You hear what these are saying?”</a:t>
            </a:r>
            <a:endParaRPr lang="en-US" sz="1300" dirty="0">
              <a:solidFill>
                <a:srgbClr val="FFFF00"/>
              </a:solidFill>
            </a:endParaRPr>
          </a:p>
          <a:p>
            <a:pPr marL="181240" indent="-181240">
              <a:buSzPct val="125000"/>
              <a:buFont typeface="Arial" panose="020B0604020202020204" pitchFamily="34" charset="0"/>
              <a:buChar char="•"/>
            </a:pPr>
            <a:r>
              <a:rPr lang="en-US" sz="1300" b="1" dirty="0">
                <a:solidFill>
                  <a:schemeClr val="bg1"/>
                </a:solidFill>
              </a:rPr>
              <a:t>Question 2: Why would Jesus’ popularity thwart attempts to kill Him ? (47-48)</a:t>
            </a:r>
          </a:p>
          <a:p>
            <a:pPr>
              <a:buSzPct val="125000"/>
            </a:pPr>
            <a:r>
              <a:rPr lang="en-US" sz="1300" b="1" dirty="0">
                <a:solidFill>
                  <a:srgbClr val="FFFF00"/>
                </a:solidFill>
              </a:rPr>
              <a:t>Answer: </a:t>
            </a:r>
            <a:r>
              <a:rPr lang="en-US" sz="1300" dirty="0">
                <a:solidFill>
                  <a:srgbClr val="FFFF00"/>
                </a:solidFill>
              </a:rPr>
              <a:t>The Jewish leaders feared the sentiments of the common people</a:t>
            </a: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141</a:t>
            </a:fld>
            <a:endParaRPr lang="en-US">
              <a:solidFill>
                <a:prstClr val="black"/>
              </a:solidFill>
              <a:latin typeface="Calibri" panose="020F0502020204030204"/>
            </a:endParaRPr>
          </a:p>
        </p:txBody>
      </p:sp>
    </p:spTree>
    <p:extLst>
      <p:ext uri="{BB962C8B-B14F-4D97-AF65-F5344CB8AC3E}">
        <p14:creationId xmlns:p14="http://schemas.microsoft.com/office/powerpoint/2010/main" val="1672001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Chapter 20 Review</a:t>
            </a:r>
          </a:p>
          <a:p>
            <a:pPr marL="181240" indent="-181240">
              <a:buFont typeface="Arial" panose="020B0604020202020204" pitchFamily="34" charset="0"/>
              <a:buChar char="•"/>
            </a:pPr>
            <a:r>
              <a:rPr lang="en-US" sz="1300" b="1" dirty="0"/>
              <a:t>In chapter 20, Jesus had  interactions with the Jewish leaders where they asked Him questions, then He questioned them. Their efforts to trip Jesus up were unsuccessful.</a:t>
            </a:r>
          </a:p>
          <a:p>
            <a:pPr marL="181240" indent="-181240">
              <a:buFont typeface="Arial" panose="020B0604020202020204" pitchFamily="34" charset="0"/>
              <a:buChar char="•"/>
            </a:pPr>
            <a:r>
              <a:rPr lang="en-US" sz="1300" b="1" dirty="0"/>
              <a:t>Jesus sharply rebuked the leaders on two different occasions motivating them to seek His death.</a:t>
            </a:r>
          </a:p>
          <a:p>
            <a:endParaRPr lang="en-US"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142</a:t>
            </a:fld>
            <a:endParaRPr lang="en-US">
              <a:solidFill>
                <a:prstClr val="black"/>
              </a:solidFill>
              <a:latin typeface="Calibri" panose="020F0502020204030204"/>
            </a:endParaRPr>
          </a:p>
        </p:txBody>
      </p:sp>
    </p:spTree>
    <p:extLst>
      <p:ext uri="{BB962C8B-B14F-4D97-AF65-F5344CB8AC3E}">
        <p14:creationId xmlns:p14="http://schemas.microsoft.com/office/powerpoint/2010/main" val="352960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When Jesus observed the widow’s contribution, He taught the superiority of sacrifice over value (1-4).</a:t>
            </a:r>
          </a:p>
          <a:p>
            <a:r>
              <a:rPr lang="en-US" sz="1300" b="1" dirty="0"/>
              <a:t>(1-4 READ)</a:t>
            </a:r>
          </a:p>
          <a:p>
            <a:pPr marL="181240" indent="-181240">
              <a:buFont typeface="Arial" panose="020B0604020202020204" pitchFamily="34" charset="0"/>
              <a:buChar char="•"/>
            </a:pPr>
            <a:r>
              <a:rPr lang="en-US" sz="1300" b="1" dirty="0"/>
              <a:t>Note:  Jeremiah recently preached a lesson on the Grace of Giving, that does a good job of explaining the type of heart we need to have as we give to God.</a:t>
            </a:r>
          </a:p>
          <a:p>
            <a:pPr marL="664546" lvl="1" indent="-181240">
              <a:buFont typeface="Arial" panose="020B0604020202020204" pitchFamily="34" charset="0"/>
              <a:buChar char="•"/>
            </a:pPr>
            <a:r>
              <a:rPr lang="en-US" sz="1300" dirty="0"/>
              <a:t>Here a contrast:  The rich giving; A poor widow giving</a:t>
            </a:r>
          </a:p>
          <a:p>
            <a:pPr marL="1147852" lvl="2" indent="-181240">
              <a:buFont typeface="Arial" panose="020B0604020202020204" pitchFamily="34" charset="0"/>
              <a:buChar char="•"/>
            </a:pPr>
            <a:r>
              <a:rPr lang="en-US" sz="1300" dirty="0"/>
              <a:t>The rich – out of their abundance</a:t>
            </a:r>
          </a:p>
          <a:p>
            <a:pPr marL="1147852" lvl="2" indent="-181240">
              <a:buFont typeface="Arial" panose="020B0604020202020204" pitchFamily="34" charset="0"/>
              <a:buChar char="•"/>
            </a:pPr>
            <a:r>
              <a:rPr lang="en-US" sz="1300" dirty="0"/>
              <a:t>The widow – all the livelihood that she had</a:t>
            </a:r>
          </a:p>
          <a:p>
            <a:pPr marL="664546" lvl="1" indent="-181240">
              <a:buFont typeface="Arial" panose="020B0604020202020204" pitchFamily="34" charset="0"/>
              <a:buChar char="•"/>
            </a:pPr>
            <a:r>
              <a:rPr lang="en-US" sz="1300" dirty="0"/>
              <a:t>The widow gave more!</a:t>
            </a:r>
          </a:p>
          <a:p>
            <a:pPr marL="1147852" lvl="2" indent="-181240">
              <a:buFont typeface="Arial" panose="020B0604020202020204" pitchFamily="34" charset="0"/>
              <a:buChar char="•"/>
            </a:pPr>
            <a:r>
              <a:rPr lang="en-US" sz="1300" dirty="0"/>
              <a:t>Percentage, surely</a:t>
            </a:r>
          </a:p>
          <a:p>
            <a:pPr marL="1147852" lvl="2" indent="-181240">
              <a:buFont typeface="Arial" panose="020B0604020202020204" pitchFamily="34" charset="0"/>
              <a:buChar char="•"/>
            </a:pPr>
            <a:r>
              <a:rPr lang="en-US" sz="1300" dirty="0"/>
              <a:t>But, sacrifice is they key (a willing heart)</a:t>
            </a:r>
          </a:p>
          <a:p>
            <a:pPr marL="181240" indent="-181240">
              <a:buSzPct val="125000"/>
              <a:buFont typeface="Arial" panose="020B0604020202020204" pitchFamily="34" charset="0"/>
              <a:buChar char="•"/>
            </a:pPr>
            <a:r>
              <a:rPr lang="en-US" sz="1300" b="1" dirty="0"/>
              <a:t>Question: How much money does God expect us to give to Him (1-4; cf. 2 Corinthians 9:6-7)?</a:t>
            </a:r>
          </a:p>
          <a:p>
            <a:pPr>
              <a:buSzPct val="125000"/>
            </a:pPr>
            <a:r>
              <a:rPr lang="en-US" sz="1300" dirty="0"/>
              <a:t>Answer: Amount is not the answer.  Sacrificially and willingly</a:t>
            </a:r>
          </a:p>
          <a:p>
            <a:pPr>
              <a:buSzPct val="125000"/>
            </a:pPr>
            <a:r>
              <a:rPr lang="en-US" sz="1300" b="1" dirty="0"/>
              <a:t>(2 Corinthians 9:6-7), </a:t>
            </a:r>
            <a:r>
              <a:rPr lang="en-US" sz="1300" i="1" dirty="0"/>
              <a:t>“</a:t>
            </a:r>
            <a:r>
              <a:rPr lang="en-US" i="1" dirty="0"/>
              <a:t>But this I say: He who sows sparingly will also reap sparingly, and he who sows bountifully will also reap bountifully.</a:t>
            </a:r>
            <a:r>
              <a:rPr lang="en-US" i="1" baseline="30000" dirty="0"/>
              <a:t> 7</a:t>
            </a:r>
            <a:r>
              <a:rPr lang="en-US" i="1" dirty="0"/>
              <a:t> So let each one give as he purposes in his heart, not grudgingly or of necessity; for God loves a cheerful giver.”</a:t>
            </a:r>
          </a:p>
          <a:p>
            <a:pPr>
              <a:buSzPct val="125000"/>
            </a:pPr>
            <a:r>
              <a:rPr lang="en-US" b="1" dirty="0"/>
              <a:t>(2 Corinthians 8:1-5), </a:t>
            </a:r>
            <a:r>
              <a:rPr lang="en-US" b="0" i="1" dirty="0"/>
              <a:t>“Moreover, brethren, we make known to you the grace of God bestowed on the churches of Macedonia:</a:t>
            </a:r>
            <a:r>
              <a:rPr lang="en-US" b="0" i="1" baseline="30000" dirty="0"/>
              <a:t> 2</a:t>
            </a:r>
            <a:r>
              <a:rPr lang="en-US" b="0" i="1" dirty="0"/>
              <a:t> that in a great trial of affliction the abundance of their joy and their deep poverty abounded in the riches of their liberality.</a:t>
            </a:r>
            <a:r>
              <a:rPr lang="en-US" b="0" i="1" baseline="30000" dirty="0"/>
              <a:t> 3</a:t>
            </a:r>
            <a:r>
              <a:rPr lang="en-US" b="0" i="1" dirty="0"/>
              <a:t> For I bear witness that according to their ability, yes, and beyond their ability, they were freely willing,</a:t>
            </a:r>
            <a:r>
              <a:rPr lang="en-US" b="0" i="1" baseline="30000" dirty="0"/>
              <a:t> 4</a:t>
            </a:r>
            <a:r>
              <a:rPr lang="en-US" b="0" i="1" dirty="0"/>
              <a:t> imploring us with much urgency that we would receive the gift and the fellowship of the ministering to the saints.</a:t>
            </a:r>
            <a:r>
              <a:rPr lang="en-US" b="0" i="1" baseline="30000" dirty="0"/>
              <a:t> 5</a:t>
            </a:r>
            <a:r>
              <a:rPr lang="en-US" b="0" i="1" dirty="0"/>
              <a:t> And not only as we had hoped, but they first gave themselves to the Lord, and then to us by the will of God.”</a:t>
            </a:r>
          </a:p>
          <a:p>
            <a:pPr>
              <a:buSzPct val="125000"/>
            </a:pPr>
            <a:endParaRPr lang="en-US" sz="1300" dirty="0"/>
          </a:p>
          <a:p>
            <a:endParaRPr lang="en-US" b="0" i="1" u="none"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143</a:t>
            </a:fld>
            <a:endParaRPr lang="en-US">
              <a:solidFill>
                <a:prstClr val="black"/>
              </a:solidFill>
              <a:latin typeface="Calibri" panose="020F0502020204030204"/>
            </a:endParaRPr>
          </a:p>
        </p:txBody>
      </p:sp>
    </p:spTree>
    <p:extLst>
      <p:ext uri="{BB962C8B-B14F-4D97-AF65-F5344CB8AC3E}">
        <p14:creationId xmlns:p14="http://schemas.microsoft.com/office/powerpoint/2010/main" val="34885791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effectLst>
                  <a:outerShdw blurRad="38100" dist="38100" dir="2700000" algn="tl">
                    <a:srgbClr val="000000">
                      <a:alpha val="43137"/>
                    </a:srgbClr>
                  </a:outerShdw>
                </a:effectLst>
              </a:rPr>
              <a:t>Jesus predicted the destruction of the temple. This took place in 70AD. (5-6).</a:t>
            </a:r>
          </a:p>
          <a:p>
            <a:pPr marL="181240" indent="-181240">
              <a:buSzPct val="125000"/>
              <a:buFont typeface="Arial" panose="020B0604020202020204" pitchFamily="34" charset="0"/>
              <a:buChar char="•"/>
            </a:pPr>
            <a:r>
              <a:rPr lang="en-US" sz="1300" b="1" dirty="0"/>
              <a:t>The temple of Herod was impressive.</a:t>
            </a:r>
          </a:p>
          <a:p>
            <a:pPr marL="664546" lvl="1" indent="-181240">
              <a:buSzPct val="125000"/>
              <a:buFont typeface="Arial" panose="020B0604020202020204" pitchFamily="34" charset="0"/>
              <a:buChar char="•"/>
            </a:pPr>
            <a:r>
              <a:rPr lang="en-US" sz="1300" dirty="0"/>
              <a:t>The first temple, of Solomon (about 970 BC). Beautiful, finest materials, Jews and gold.</a:t>
            </a:r>
          </a:p>
          <a:p>
            <a:pPr marL="664546" lvl="1" indent="-181240">
              <a:buSzPct val="125000"/>
              <a:buFont typeface="Arial" panose="020B0604020202020204" pitchFamily="34" charset="0"/>
              <a:buChar char="•"/>
            </a:pPr>
            <a:r>
              <a:rPr lang="en-US" sz="1300" dirty="0"/>
              <a:t>The second temple, not nearly as impressive as the first (Remnant)</a:t>
            </a:r>
          </a:p>
          <a:p>
            <a:pPr marL="664546" lvl="1" indent="-181240">
              <a:buSzPct val="125000"/>
              <a:buFont typeface="Arial" panose="020B0604020202020204" pitchFamily="34" charset="0"/>
              <a:buChar char="•"/>
            </a:pPr>
            <a:r>
              <a:rPr lang="en-US" sz="1300" dirty="0"/>
              <a:t>Herod the Great renovated the temple. (in about 18 months, around 19 BC). The outer portions, much later. The entire project was only completed about 6 years before its destruction in AD70.</a:t>
            </a:r>
          </a:p>
          <a:p>
            <a:pPr marL="664546" lvl="1" indent="-181240">
              <a:buSzPct val="125000"/>
              <a:buFont typeface="Arial" panose="020B0604020202020204" pitchFamily="34" charset="0"/>
              <a:buChar char="•"/>
            </a:pPr>
            <a:r>
              <a:rPr lang="en-US" sz="1300" dirty="0"/>
              <a:t>“Western or wailing wall” is all that remains.  Not of the temple, but one of the this walls that defined the temple property.</a:t>
            </a:r>
          </a:p>
          <a:p>
            <a:pPr marL="181240" indent="-181240">
              <a:buSzPct val="125000"/>
              <a:buFont typeface="Arial" panose="020B0604020202020204" pitchFamily="34" charset="0"/>
              <a:buChar char="•"/>
            </a:pPr>
            <a:r>
              <a:rPr lang="en-US" sz="1300" dirty="0"/>
              <a:t>It apparently was adorned with “beautiful stones and donations.”  </a:t>
            </a:r>
          </a:p>
          <a:p>
            <a:pPr marL="664546" lvl="1" indent="-181240">
              <a:buSzPct val="125000"/>
              <a:buFont typeface="Arial" panose="020B0604020202020204" pitchFamily="34" charset="0"/>
              <a:buChar char="•"/>
            </a:pPr>
            <a:r>
              <a:rPr lang="en-US" sz="1300" dirty="0"/>
              <a:t>(i.e. Lavishly decorated with gifts from worshippers.  Often, votive decorations – to commemorate vows). </a:t>
            </a:r>
          </a:p>
          <a:p>
            <a:pPr marL="664546" lvl="1" indent="-181240">
              <a:buSzPct val="125000"/>
              <a:buFont typeface="Arial" panose="020B0604020202020204" pitchFamily="34" charset="0"/>
              <a:buChar char="•"/>
            </a:pPr>
            <a:r>
              <a:rPr lang="en-US" sz="1300" dirty="0"/>
              <a:t>(In John 2:20) it was stated that the construction had been undergoing for “forty-six” years.</a:t>
            </a:r>
          </a:p>
          <a:p>
            <a:pPr marL="181240" indent="-181240">
              <a:buSzPct val="125000"/>
              <a:buFont typeface="Arial" panose="020B0604020202020204" pitchFamily="34" charset="0"/>
              <a:buChar char="•"/>
            </a:pPr>
            <a:r>
              <a:rPr lang="en-US" sz="1300" b="1" dirty="0"/>
              <a:t>Jesus affirmed that the temple would be utterly destroyed (which happened as the Romans destroyed in in AD 70) (God’s judgment against Israel. Not the final judgment).</a:t>
            </a:r>
          </a:p>
          <a:p>
            <a:pPr marL="664546" lvl="1" indent="-181240">
              <a:buSzPct val="125000"/>
              <a:buFont typeface="Arial" panose="020B0604020202020204" pitchFamily="34" charset="0"/>
              <a:buChar char="•"/>
            </a:pPr>
            <a:r>
              <a:rPr lang="en-US" sz="1300" b="1" dirty="0"/>
              <a:t>A similar proclamation is mentioned by Luke at an earlier time.</a:t>
            </a:r>
          </a:p>
          <a:p>
            <a:pPr>
              <a:buSzPct val="125000"/>
            </a:pPr>
            <a:r>
              <a:rPr lang="en-US" sz="1300" b="1" dirty="0"/>
              <a:t>(Luke 19:43-44), </a:t>
            </a:r>
            <a:r>
              <a:rPr lang="en-US" sz="1300" i="1" dirty="0"/>
              <a:t>“</a:t>
            </a:r>
            <a:r>
              <a:rPr lang="en-US" b="0" i="1" dirty="0"/>
              <a:t>For days will come upon you when your enemies will build an embankment around you, surround you and close you in on every side,</a:t>
            </a:r>
            <a:r>
              <a:rPr lang="en-US" b="0" i="1" baseline="30000" dirty="0"/>
              <a:t> 44</a:t>
            </a:r>
            <a:r>
              <a:rPr lang="en-US" b="0" i="1" dirty="0"/>
              <a:t> and level you, and your children within you, to the ground; and they will not leave in you one stone upon another, because you did not know the time of your visitation.”</a:t>
            </a:r>
          </a:p>
          <a:p>
            <a:pPr marL="181240" indent="-181240">
              <a:buSzPct val="125000"/>
              <a:buFont typeface="Arial" panose="020B0604020202020204" pitchFamily="34" charset="0"/>
              <a:buChar char="•"/>
            </a:pPr>
            <a:r>
              <a:rPr lang="en-US" sz="1300" b="1" dirty="0"/>
              <a:t>In AD 66 the Jews rebelled against Rome</a:t>
            </a:r>
          </a:p>
          <a:p>
            <a:pPr marL="664546" lvl="1" indent="-181240">
              <a:buSzPct val="125000"/>
              <a:buFont typeface="Arial" panose="020B0604020202020204" pitchFamily="34" charset="0"/>
              <a:buChar char="•"/>
            </a:pPr>
            <a:r>
              <a:rPr lang="en-US" sz="1300" dirty="0"/>
              <a:t>Nero responded by sending Vespasian and the Roman military.</a:t>
            </a:r>
          </a:p>
          <a:p>
            <a:pPr marL="664546" lvl="1" indent="-181240">
              <a:buSzPct val="125000"/>
              <a:buFont typeface="Arial" panose="020B0604020202020204" pitchFamily="34" charset="0"/>
              <a:buChar char="•"/>
            </a:pPr>
            <a:r>
              <a:rPr lang="en-US" sz="1300" dirty="0"/>
              <a:t>In AD 68 Nero died, and Vespasian become the new </a:t>
            </a:r>
            <a:r>
              <a:rPr lang="en-US" sz="1300" dirty="0" err="1"/>
              <a:t>temporer</a:t>
            </a:r>
            <a:endParaRPr lang="en-US" sz="1300" dirty="0"/>
          </a:p>
          <a:p>
            <a:pPr marL="664546" lvl="1" indent="-181240">
              <a:buSzPct val="125000"/>
              <a:buFont typeface="Arial" panose="020B0604020202020204" pitchFamily="34" charset="0"/>
              <a:buChar char="•"/>
            </a:pPr>
            <a:r>
              <a:rPr lang="en-US" sz="1300" dirty="0"/>
              <a:t>Titus was sent to Jerusalem, besieging the city and in AD 70, broke through the outer walls.</a:t>
            </a:r>
          </a:p>
          <a:p>
            <a:pPr marL="664546" lvl="1" indent="-181240">
              <a:buSzPct val="125000"/>
              <a:buFont typeface="Arial" panose="020B0604020202020204" pitchFamily="34" charset="0"/>
              <a:buChar char="•"/>
            </a:pPr>
            <a:r>
              <a:rPr lang="en-US" sz="1300" dirty="0"/>
              <a:t>The city was ransacked. They burned and totally destroyed the temple.</a:t>
            </a:r>
          </a:p>
          <a:p>
            <a:endParaRPr lang="en-US" b="1"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144</a:t>
            </a:fld>
            <a:endParaRPr lang="en-US"/>
          </a:p>
        </p:txBody>
      </p:sp>
    </p:spTree>
    <p:extLst>
      <p:ext uri="{BB962C8B-B14F-4D97-AF65-F5344CB8AC3E}">
        <p14:creationId xmlns:p14="http://schemas.microsoft.com/office/powerpoint/2010/main" val="28420321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Jesus taught His disciples re: when the temple would be destroyed, and the signs which would predate it. (cf. Matt. 24 (7-28). Not the hyperbole and figurative language.</a:t>
            </a:r>
          </a:p>
          <a:p>
            <a:pPr marL="181240" indent="-181240">
              <a:buFont typeface="Arial" panose="020B0604020202020204" pitchFamily="34" charset="0"/>
              <a:buChar char="•"/>
            </a:pPr>
            <a:r>
              <a:rPr lang="en-US" sz="1300" b="1" dirty="0">
                <a:solidFill>
                  <a:srgbClr val="93D8FF"/>
                </a:solidFill>
              </a:rPr>
              <a:t>This in response to the Disciples inquiry’s: </a:t>
            </a:r>
            <a:r>
              <a:rPr lang="en-US" sz="1300" i="1" dirty="0">
                <a:solidFill>
                  <a:srgbClr val="93D8FF"/>
                </a:solidFill>
              </a:rPr>
              <a:t>“Teacher, but when will these things be? And what sign will there be when these things are about to take place?” </a:t>
            </a:r>
            <a:r>
              <a:rPr lang="en-US" sz="1300" b="1" dirty="0">
                <a:solidFill>
                  <a:srgbClr val="93D8FF"/>
                </a:solidFill>
              </a:rPr>
              <a:t>(7)</a:t>
            </a:r>
          </a:p>
          <a:p>
            <a:pPr marL="181240" indent="-181240">
              <a:buFont typeface="Arial" panose="020B0604020202020204" pitchFamily="34" charset="0"/>
              <a:buChar char="•"/>
            </a:pPr>
            <a:r>
              <a:rPr lang="en-US" sz="1300" b="1" dirty="0">
                <a:solidFill>
                  <a:srgbClr val="93D8FF"/>
                </a:solidFill>
              </a:rPr>
              <a:t>Jesus’ Answer takes up verses 8-28</a:t>
            </a:r>
          </a:p>
          <a:p>
            <a:pPr marL="664546" lvl="1" indent="-181240">
              <a:buFont typeface="Arial" panose="020B0604020202020204" pitchFamily="34" charset="0"/>
              <a:buChar char="•"/>
            </a:pPr>
            <a:r>
              <a:rPr lang="en-US" sz="1300" dirty="0">
                <a:solidFill>
                  <a:srgbClr val="93D8FF"/>
                </a:solidFill>
              </a:rPr>
              <a:t>False Christs/wars and commotions</a:t>
            </a:r>
          </a:p>
          <a:p>
            <a:pPr marL="664546" lvl="1" indent="-181240">
              <a:buFont typeface="Arial" panose="020B0604020202020204" pitchFamily="34" charset="0"/>
              <a:buChar char="•"/>
            </a:pPr>
            <a:r>
              <a:rPr lang="en-US" sz="1300" dirty="0">
                <a:solidFill>
                  <a:srgbClr val="93D8FF"/>
                </a:solidFill>
              </a:rPr>
              <a:t>Great earthquakes  in various places, famines and pestilences</a:t>
            </a:r>
          </a:p>
          <a:p>
            <a:pPr marL="664546" lvl="1" indent="-181240">
              <a:buFont typeface="Arial" panose="020B0604020202020204" pitchFamily="34" charset="0"/>
              <a:buChar char="•"/>
            </a:pPr>
            <a:r>
              <a:rPr lang="en-US" sz="1300" dirty="0">
                <a:solidFill>
                  <a:srgbClr val="93D8FF"/>
                </a:solidFill>
              </a:rPr>
              <a:t>(Note:  same type of language used by prophets before other judgments of God)</a:t>
            </a:r>
          </a:p>
          <a:p>
            <a:pPr marL="664546" lvl="1" indent="-181240">
              <a:buFont typeface="Arial" panose="020B0604020202020204" pitchFamily="34" charset="0"/>
              <a:buChar char="•"/>
            </a:pPr>
            <a:r>
              <a:rPr lang="en-US" sz="1300" dirty="0">
                <a:solidFill>
                  <a:srgbClr val="93D8FF"/>
                </a:solidFill>
              </a:rPr>
              <a:t>Other passages that detail these same events:  Mark 13; Matthew 24</a:t>
            </a:r>
          </a:p>
          <a:p>
            <a:pPr marL="664546" lvl="1" indent="-181240" defTabSz="966612">
              <a:buFont typeface="Arial" panose="020B0604020202020204" pitchFamily="34" charset="0"/>
              <a:buChar char="•"/>
              <a:defRPr/>
            </a:pPr>
            <a:r>
              <a:rPr lang="en-US" sz="1300" dirty="0">
                <a:solidFill>
                  <a:srgbClr val="93D8FF"/>
                </a:solidFill>
              </a:rPr>
              <a:t>Beginning in verse 12-19 - Persecutions.  Betrayals.  Hatred (Against the Disciples) But, none will be lost, in the sense of their souls).</a:t>
            </a:r>
          </a:p>
          <a:p>
            <a:pPr marL="664546" lvl="1" indent="-181240">
              <a:buFont typeface="Arial" panose="020B0604020202020204" pitchFamily="34" charset="0"/>
              <a:buChar char="•"/>
            </a:pPr>
            <a:r>
              <a:rPr lang="en-US" sz="1300" dirty="0">
                <a:solidFill>
                  <a:srgbClr val="93D8FF"/>
                </a:solidFill>
              </a:rPr>
              <a:t>(From Luke commentary (Colly Caldwell): “Since the Holy Spirit is fairly uniform in articulating principles upon which God addresses the judgment of nations or individuals one might expect to see a pattern. By the nature of the case, the terminology of scripture which describes any verdict of God will be fairly consistent. Specific incidents of God’s judgment are presented in Scripture and provide understanding of His judgment in other situations.”</a:t>
            </a:r>
          </a:p>
          <a:p>
            <a:pPr marL="664546" lvl="1" indent="-181240">
              <a:buFont typeface="Arial" panose="020B0604020202020204" pitchFamily="34" charset="0"/>
              <a:buChar char="•"/>
            </a:pPr>
            <a:r>
              <a:rPr lang="en-US" sz="1300" dirty="0">
                <a:solidFill>
                  <a:srgbClr val="93D8FF"/>
                </a:solidFill>
              </a:rPr>
              <a:t>Beginning in verses 20-28 words to describe the destruction of Jerusalem, and the signs it was coming</a:t>
            </a:r>
          </a:p>
          <a:p>
            <a:r>
              <a:rPr lang="en-US" sz="1300" b="1" dirty="0">
                <a:solidFill>
                  <a:srgbClr val="93D8FF"/>
                </a:solidFill>
              </a:rPr>
              <a:t>(20-28 READ)</a:t>
            </a:r>
          </a:p>
          <a:p>
            <a:pPr marL="181240" indent="-181240">
              <a:buFont typeface="Arial" panose="020B0604020202020204" pitchFamily="34" charset="0"/>
              <a:buChar char="•"/>
            </a:pPr>
            <a:r>
              <a:rPr lang="en-US" sz="1300" b="1" dirty="0">
                <a:solidFill>
                  <a:srgbClr val="93D8FF"/>
                </a:solidFill>
              </a:rPr>
              <a:t>The judgment that was coming upon Jerusalem came from God, not merely men (27)… then</a:t>
            </a:r>
          </a:p>
          <a:p>
            <a:pPr marL="664546" lvl="1" indent="-181240">
              <a:buFont typeface="Arial" panose="020B0604020202020204" pitchFamily="34" charset="0"/>
              <a:buChar char="•"/>
            </a:pPr>
            <a:r>
              <a:rPr lang="en-US" sz="1300" dirty="0">
                <a:solidFill>
                  <a:srgbClr val="93D8FF"/>
                </a:solidFill>
              </a:rPr>
              <a:t>The word then indicates these events are tied with this coming in judgment (not the final judgment as many assume).</a:t>
            </a:r>
          </a:p>
          <a:p>
            <a:pPr marL="664546" lvl="1" indent="-181240">
              <a:buFont typeface="Arial" panose="020B0604020202020204" pitchFamily="34" charset="0"/>
              <a:buChar char="•"/>
            </a:pPr>
            <a:r>
              <a:rPr lang="en-US" sz="1300" dirty="0">
                <a:solidFill>
                  <a:srgbClr val="93D8FF"/>
                </a:solidFill>
              </a:rPr>
              <a:t>By “lifting up their heads” not being despondent, they will know the time of judgment is ending.  Their redemption from the judgment would be near.”</a:t>
            </a:r>
          </a:p>
          <a:p>
            <a:pPr marL="181240" indent="-181240">
              <a:buSzPct val="125000"/>
              <a:buFont typeface="Arial" panose="020B0604020202020204" pitchFamily="34" charset="0"/>
              <a:buChar char="•"/>
            </a:pPr>
            <a:r>
              <a:rPr lang="en-US" sz="1300" b="1" dirty="0">
                <a:solidFill>
                  <a:schemeClr val="bg1"/>
                </a:solidFill>
              </a:rPr>
              <a:t>Question: What is the significance of Jerusalem’s destruction in 70AD? What does </a:t>
            </a:r>
            <a:r>
              <a:rPr lang="en-US" sz="1300" b="1" i="1" dirty="0">
                <a:solidFill>
                  <a:schemeClr val="bg1"/>
                </a:solidFill>
              </a:rPr>
              <a:t>“the end” </a:t>
            </a:r>
            <a:r>
              <a:rPr lang="en-US" sz="1300" b="1" dirty="0">
                <a:solidFill>
                  <a:schemeClr val="bg1"/>
                </a:solidFill>
              </a:rPr>
              <a:t>(9) signify?</a:t>
            </a:r>
          </a:p>
          <a:p>
            <a:pPr>
              <a:buSzPct val="125000"/>
            </a:pPr>
            <a:r>
              <a:rPr lang="en-US" sz="1300" b="1" dirty="0">
                <a:solidFill>
                  <a:srgbClr val="FFFF00"/>
                </a:solidFill>
              </a:rPr>
              <a:t>Answer: </a:t>
            </a:r>
            <a:r>
              <a:rPr lang="en-US" sz="1300" dirty="0">
                <a:solidFill>
                  <a:srgbClr val="FFFF00"/>
                </a:solidFill>
              </a:rPr>
              <a:t>It was God’s judgment against the Jewish nation. (Not the final judgment, under consideration).  The end has reference to the end of the Jewish nation.  Not the end of time.</a:t>
            </a:r>
          </a:p>
          <a:p>
            <a:endParaRPr lang="en-US" b="0" i="1" u="none"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145</a:t>
            </a:fld>
            <a:endParaRPr lang="en-US">
              <a:solidFill>
                <a:prstClr val="black"/>
              </a:solidFill>
              <a:latin typeface="Calibri" panose="020F0502020204030204"/>
            </a:endParaRPr>
          </a:p>
        </p:txBody>
      </p:sp>
    </p:spTree>
    <p:extLst>
      <p:ext uri="{BB962C8B-B14F-4D97-AF65-F5344CB8AC3E}">
        <p14:creationId xmlns:p14="http://schemas.microsoft.com/office/powerpoint/2010/main" val="3210022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taught that this judgment of Israel would take place in their generation (29-33).</a:t>
            </a:r>
          </a:p>
          <a:p>
            <a:r>
              <a:rPr lang="en-US" b="1" dirty="0"/>
              <a:t>(29-33 READ)</a:t>
            </a:r>
          </a:p>
          <a:p>
            <a:pPr marL="181240" indent="-181240">
              <a:buFont typeface="Arial" panose="020B0604020202020204" pitchFamily="34" charset="0"/>
              <a:buChar char="•"/>
            </a:pPr>
            <a:r>
              <a:rPr lang="en-US" b="1" dirty="0"/>
              <a:t>A parable about the fig tree was used for them to understand the nearness of the judgment</a:t>
            </a:r>
          </a:p>
          <a:p>
            <a:pPr marL="664546" lvl="1" indent="-181240">
              <a:buFont typeface="Arial" panose="020B0604020202020204" pitchFamily="34" charset="0"/>
              <a:buChar char="•"/>
            </a:pPr>
            <a:r>
              <a:rPr lang="en-US" dirty="0"/>
              <a:t>Note: Can’t be referring to the end of time, because the judgment of God in that day has no warning or signs (“Like a thief in the night”)</a:t>
            </a:r>
          </a:p>
          <a:p>
            <a:pPr marL="664546" lvl="1" indent="-181240">
              <a:buFont typeface="Arial" panose="020B0604020202020204" pitchFamily="34" charset="0"/>
              <a:buChar char="•"/>
            </a:pPr>
            <a:r>
              <a:rPr lang="en-US" dirty="0"/>
              <a:t>Just like knowing the coming of summer, when these signs come, you will know that God’s will is being done. (Note: Caldwell says that the “kingdom of God” refers to the manifestation of God’s rule being evident).</a:t>
            </a:r>
          </a:p>
          <a:p>
            <a:pPr marL="664546" lvl="1" indent="-181240">
              <a:buFont typeface="Arial" panose="020B0604020202020204" pitchFamily="34" charset="0"/>
              <a:buChar char="•"/>
            </a:pPr>
            <a:r>
              <a:rPr lang="en-US" dirty="0"/>
              <a:t>All of this would take place during that generation (which happened, around 35-40 years later).</a:t>
            </a:r>
          </a:p>
          <a:p>
            <a:pPr marL="664546" lvl="1" indent="-181240">
              <a:buFont typeface="Arial" panose="020B0604020202020204" pitchFamily="34" charset="0"/>
              <a:buChar char="•"/>
            </a:pPr>
            <a:r>
              <a:rPr lang="en-US" dirty="0"/>
              <a:t>This was sure.  God said it.  While the universe is temporal. God’s words stand eternally.</a:t>
            </a:r>
          </a:p>
          <a:p>
            <a:pPr marL="181240" indent="-181240">
              <a:buSzPct val="125000"/>
              <a:buFont typeface="Arial" panose="020B0604020202020204" pitchFamily="34" charset="0"/>
              <a:buChar char="•"/>
            </a:pPr>
            <a:r>
              <a:rPr lang="en-US" b="1" dirty="0"/>
              <a:t>Question: What did Jesus mean when He said, “heaven and earth will pass away, but My words will by no means pass away”? (33)</a:t>
            </a:r>
          </a:p>
          <a:p>
            <a:pPr>
              <a:buSzPct val="125000"/>
            </a:pPr>
            <a:r>
              <a:rPr lang="en-US" b="1" dirty="0"/>
              <a:t>Answer. </a:t>
            </a:r>
            <a:r>
              <a:rPr lang="en-US" dirty="0"/>
              <a:t>This was a sure prophecy. While the universe is temporal. God’s words stand eternally.</a:t>
            </a:r>
          </a:p>
          <a:p>
            <a:endParaRPr lang="en-US" b="0" i="1" u="none"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146</a:t>
            </a:fld>
            <a:endParaRPr lang="en-US">
              <a:solidFill>
                <a:prstClr val="black"/>
              </a:solidFill>
              <a:latin typeface="Calibri" panose="020F0502020204030204"/>
            </a:endParaRPr>
          </a:p>
        </p:txBody>
      </p:sp>
    </p:spTree>
    <p:extLst>
      <p:ext uri="{BB962C8B-B14F-4D97-AF65-F5344CB8AC3E}">
        <p14:creationId xmlns:p14="http://schemas.microsoft.com/office/powerpoint/2010/main" val="3764617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called upon His disciples to be aware &amp;  righteous, &amp; escape God’s judgment (34-36).</a:t>
            </a:r>
          </a:p>
          <a:p>
            <a:r>
              <a:rPr lang="en-US" sz="1300" b="1" dirty="0"/>
              <a:t>(34-36 READ)</a:t>
            </a:r>
          </a:p>
          <a:p>
            <a:pPr marL="181240" indent="-181240">
              <a:buFont typeface="Arial" panose="020B0604020202020204" pitchFamily="34" charset="0"/>
              <a:buChar char="•"/>
            </a:pPr>
            <a:r>
              <a:rPr lang="en-US" sz="1300" b="1" dirty="0"/>
              <a:t>In this context, it is important to note the possible responses of Christ’s disciples about the impending judgment.  It is the same for the final judgment.  Take heed to yourselves</a:t>
            </a:r>
          </a:p>
          <a:p>
            <a:pPr marL="664546" lvl="1" indent="-181240">
              <a:buFont typeface="Arial" panose="020B0604020202020204" pitchFamily="34" charset="0"/>
              <a:buChar char="•"/>
            </a:pPr>
            <a:r>
              <a:rPr lang="en-US" sz="1300" dirty="0"/>
              <a:t>There was not guarantee that all would like through this.  They needed to be prepared to meet their Maker.  </a:t>
            </a:r>
            <a:r>
              <a:rPr lang="en-US" sz="1300" i="1" dirty="0"/>
              <a:t>“and they will put some of you to death” </a:t>
            </a:r>
            <a:r>
              <a:rPr lang="en-US" sz="1300" dirty="0"/>
              <a:t>(16)</a:t>
            </a:r>
          </a:p>
          <a:p>
            <a:pPr marL="664546" lvl="1" indent="-181240">
              <a:buFont typeface="Arial" panose="020B0604020202020204" pitchFamily="34" charset="0"/>
              <a:buChar char="•"/>
            </a:pPr>
            <a:r>
              <a:rPr lang="en-US" sz="1300" dirty="0"/>
              <a:t>Interesting phrase, </a:t>
            </a:r>
            <a:r>
              <a:rPr lang="en-US" sz="1300" i="1" dirty="0"/>
              <a:t>“weighed down” </a:t>
            </a:r>
            <a:r>
              <a:rPr lang="en-US" sz="1300" dirty="0"/>
              <a:t>by sin. Another word for a hard heart.</a:t>
            </a:r>
          </a:p>
          <a:p>
            <a:pPr marL="664546" lvl="1" indent="-181240">
              <a:buFont typeface="Arial" panose="020B0604020202020204" pitchFamily="34" charset="0"/>
              <a:buChar char="•"/>
            </a:pPr>
            <a:r>
              <a:rPr lang="en-US" sz="1300" dirty="0"/>
              <a:t>Watchfulness and prayer have the opposite effect of being prepared for judgment.</a:t>
            </a:r>
          </a:p>
          <a:p>
            <a:pPr marL="181240" indent="-181240">
              <a:buSzPct val="125000"/>
              <a:buFont typeface="Arial" panose="020B0604020202020204" pitchFamily="34" charset="0"/>
              <a:buChar char="•"/>
            </a:pPr>
            <a:r>
              <a:rPr lang="en-US" sz="1300" b="1" dirty="0"/>
              <a:t>Question: How would His disciples’ personal righteousness protect them when Jerusalem was destroyed? (34-36)</a:t>
            </a:r>
          </a:p>
          <a:p>
            <a:pPr>
              <a:buSzPct val="125000"/>
            </a:pPr>
            <a:r>
              <a:rPr lang="en-US" sz="1300" b="1" dirty="0"/>
              <a:t>Answer: </a:t>
            </a:r>
            <a:r>
              <a:rPr lang="en-US" sz="1300" dirty="0">
                <a:solidFill>
                  <a:srgbClr val="FFFF00"/>
                </a:solidFill>
              </a:rPr>
              <a:t>The same as in the final judgment.  While the purpose was to destroy the Jewish nation, the faithful would be able to be unafraid and confident of uprightness before the Lord.</a:t>
            </a: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147</a:t>
            </a:fld>
            <a:endParaRPr lang="en-US">
              <a:solidFill>
                <a:prstClr val="black"/>
              </a:solidFill>
              <a:latin typeface="Calibri" panose="020F0502020204030204"/>
            </a:endParaRPr>
          </a:p>
        </p:txBody>
      </p:sp>
    </p:spTree>
    <p:extLst>
      <p:ext uri="{BB962C8B-B14F-4D97-AF65-F5344CB8AC3E}">
        <p14:creationId xmlns:p14="http://schemas.microsoft.com/office/powerpoint/2010/main" val="1081497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During this time, Jesus spent the night on the Mount of Olives. (37-38)</a:t>
            </a:r>
          </a:p>
          <a:p>
            <a:pPr marL="181240" indent="-181240">
              <a:buSzPct val="125000"/>
              <a:buFont typeface="Arial" panose="020B0604020202020204" pitchFamily="34" charset="0"/>
              <a:buChar char="•"/>
            </a:pPr>
            <a:r>
              <a:rPr lang="en-US" sz="1300" b="1" dirty="0">
                <a:solidFill>
                  <a:srgbClr val="FFFF00"/>
                </a:solidFill>
              </a:rPr>
              <a:t>During the days and nights nearing the end of Jesus’ time on earth, he spent his days teaching in the temple.</a:t>
            </a:r>
          </a:p>
          <a:p>
            <a:pPr marL="181240" indent="-181240">
              <a:buSzPct val="125000"/>
              <a:buFont typeface="Arial" panose="020B0604020202020204" pitchFamily="34" charset="0"/>
              <a:buChar char="•"/>
            </a:pPr>
            <a:r>
              <a:rPr lang="en-US" sz="1300" b="1" dirty="0">
                <a:solidFill>
                  <a:srgbClr val="FFFF00"/>
                </a:solidFill>
              </a:rPr>
              <a:t>He spent his nights on the Mount of Olives</a:t>
            </a:r>
          </a:p>
          <a:p>
            <a:pPr marL="664546" lvl="1" indent="-181240">
              <a:buSzPct val="125000"/>
              <a:buFont typeface="Arial" panose="020B0604020202020204" pitchFamily="34" charset="0"/>
              <a:buChar char="•"/>
            </a:pPr>
            <a:r>
              <a:rPr lang="en-US" sz="1300" dirty="0">
                <a:solidFill>
                  <a:srgbClr val="FFFF00"/>
                </a:solidFill>
              </a:rPr>
              <a:t>Note:  This is why Judas knew where He was at His betrayal</a:t>
            </a:r>
          </a:p>
          <a:p>
            <a:pPr>
              <a:buSzPct val="125000"/>
            </a:pPr>
            <a:r>
              <a:rPr lang="en-US" b="1" dirty="0"/>
              <a:t>(John 18:1-2), </a:t>
            </a:r>
            <a:r>
              <a:rPr lang="en-US" b="0" i="1" dirty="0"/>
              <a:t>“When Jesus had spoken these words, He went out with His disciples over the Brook Kidron, where there was a garden, which He and His disciples entered.</a:t>
            </a:r>
            <a:r>
              <a:rPr lang="en-US" b="0" i="1" baseline="30000" dirty="0"/>
              <a:t> 2</a:t>
            </a:r>
            <a:r>
              <a:rPr lang="en-US" b="0" i="1" dirty="0"/>
              <a:t> And Judas, who betrayed Him, also knew the place; for Jesus often met there with His disciples.”</a:t>
            </a:r>
            <a:endParaRPr lang="en-US" b="0"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148</a:t>
            </a:fld>
            <a:endParaRPr lang="en-US"/>
          </a:p>
        </p:txBody>
      </p:sp>
    </p:spTree>
    <p:extLst>
      <p:ext uri="{BB962C8B-B14F-4D97-AF65-F5344CB8AC3E}">
        <p14:creationId xmlns:p14="http://schemas.microsoft.com/office/powerpoint/2010/main" val="132382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(49-52 READ)</a:t>
            </a:r>
          </a:p>
          <a:p>
            <a:pPr marL="181240" indent="-181240">
              <a:buFont typeface="Arial" panose="020B0604020202020204" pitchFamily="34" charset="0"/>
              <a:buChar char="•"/>
            </a:pPr>
            <a:r>
              <a:rPr lang="en-US" dirty="0"/>
              <a:t>It was necessary for Christ to suffer the cross</a:t>
            </a:r>
          </a:p>
          <a:p>
            <a:pPr marL="181240" indent="-181240">
              <a:buFont typeface="Arial" panose="020B0604020202020204" pitchFamily="34" charset="0"/>
              <a:buChar char="•"/>
            </a:pPr>
            <a:r>
              <a:rPr lang="en-US" dirty="0"/>
              <a:t>It was logical for Christ to bring division on earth</a:t>
            </a:r>
          </a:p>
          <a:p>
            <a:pPr marL="181240" indent="-181240">
              <a:buFont typeface="Arial" panose="020B0604020202020204" pitchFamily="34" charset="0"/>
              <a:buChar char="•"/>
            </a:pPr>
            <a:r>
              <a:rPr lang="en-US" b="1" dirty="0"/>
              <a:t>Question: If God is the God of peace, why did Jesus say He would bring division? (52)</a:t>
            </a:r>
          </a:p>
          <a:p>
            <a:pPr marL="181240" indent="-181240">
              <a:buFont typeface="Arial" panose="020B0604020202020204" pitchFamily="34" charset="0"/>
              <a:buChar char="•"/>
            </a:pPr>
            <a:r>
              <a:rPr lang="en-US" b="1" dirty="0"/>
              <a:t>Answer: </a:t>
            </a:r>
            <a:r>
              <a:rPr lang="en-US" dirty="0"/>
              <a:t>Those who reject Jesus are divided against those who accept Him.</a:t>
            </a:r>
          </a:p>
          <a:p>
            <a:r>
              <a:rPr lang="en-US" b="1" dirty="0"/>
              <a:t>(53-59 READ)</a:t>
            </a:r>
          </a:p>
          <a:p>
            <a:pPr marL="181240" indent="-181240">
              <a:buFont typeface="Arial" panose="020B0604020202020204" pitchFamily="34" charset="0"/>
              <a:buChar char="•"/>
            </a:pPr>
            <a:r>
              <a:rPr lang="en-US" b="0" dirty="0"/>
              <a:t>It is a sign of ignorance to be able to predict the weather, but not know the times in which we live.</a:t>
            </a:r>
          </a:p>
          <a:p>
            <a:pPr marL="181240" indent="-181240">
              <a:buFont typeface="Arial" panose="020B0604020202020204" pitchFamily="34" charset="0"/>
              <a:buChar char="•"/>
            </a:pPr>
            <a:r>
              <a:rPr lang="en-US" b="0" dirty="0"/>
              <a:t>Question: What was it that the multitudes did not understand about “this time”?</a:t>
            </a:r>
          </a:p>
          <a:p>
            <a:pPr marL="181240" indent="-181240">
              <a:buFont typeface="Arial" panose="020B0604020202020204" pitchFamily="34" charset="0"/>
              <a:buChar char="•"/>
            </a:pPr>
            <a:r>
              <a:rPr lang="en-US" b="0" dirty="0"/>
              <a:t>Answer: They were refusing to believe what Jesus demonstrated about Himself.</a:t>
            </a:r>
          </a:p>
        </p:txBody>
      </p:sp>
      <p:sp>
        <p:nvSpPr>
          <p:cNvPr id="4" name="Slide Number Placeholder 3"/>
          <p:cNvSpPr>
            <a:spLocks noGrp="1"/>
          </p:cNvSpPr>
          <p:nvPr>
            <p:ph type="sldNum" sz="quarter" idx="5"/>
          </p:nvPr>
        </p:nvSpPr>
        <p:spPr/>
        <p:txBody>
          <a:bodyPr/>
          <a:lstStyle/>
          <a:p>
            <a:fld id="{87F97BCB-B00A-4E99-825C-5A638E674226}" type="slidenum">
              <a:rPr lang="en-US" smtClean="0"/>
              <a:t>94</a:t>
            </a:fld>
            <a:endParaRPr lang="en-US"/>
          </a:p>
        </p:txBody>
      </p:sp>
    </p:spTree>
    <p:extLst>
      <p:ext uri="{BB962C8B-B14F-4D97-AF65-F5344CB8AC3E}">
        <p14:creationId xmlns:p14="http://schemas.microsoft.com/office/powerpoint/2010/main" val="6747347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Chapter 21 Review</a:t>
            </a:r>
          </a:p>
          <a:p>
            <a:pPr marL="181240" indent="-181240">
              <a:buFont typeface="Arial" panose="020B0604020202020204" pitchFamily="34" charset="0"/>
              <a:buChar char="•"/>
            </a:pPr>
            <a:r>
              <a:rPr lang="en-US" sz="1300" b="1" dirty="0">
                <a:solidFill>
                  <a:schemeClr val="bg1"/>
                </a:solidFill>
              </a:rPr>
              <a:t>Jesus taught the value of sacrifice, noting the sacrifice of a widow who put all that she had into the treasury of the temple.</a:t>
            </a:r>
          </a:p>
          <a:p>
            <a:pPr marL="181240" indent="-181240">
              <a:buFont typeface="Arial" panose="020B0604020202020204" pitchFamily="34" charset="0"/>
              <a:buChar char="•"/>
            </a:pPr>
            <a:r>
              <a:rPr lang="en-US" sz="1300" b="1" dirty="0">
                <a:solidFill>
                  <a:schemeClr val="bg1"/>
                </a:solidFill>
              </a:rPr>
              <a:t>The remainder of the chapter is taken in the prediction of the siege of Jerusalem and destruction of the temple in AD 70.</a:t>
            </a: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149</a:t>
            </a:fld>
            <a:endParaRPr lang="en-US">
              <a:solidFill>
                <a:prstClr val="black"/>
              </a:solidFill>
              <a:latin typeface="Calibri" panose="020F0502020204030204"/>
            </a:endParaRPr>
          </a:p>
        </p:txBody>
      </p:sp>
    </p:spTree>
    <p:extLst>
      <p:ext uri="{BB962C8B-B14F-4D97-AF65-F5344CB8AC3E}">
        <p14:creationId xmlns:p14="http://schemas.microsoft.com/office/powerpoint/2010/main" val="31898476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 Jewish leaders conspired with Judas Iscariot to betray and arrest Jesus </a:t>
            </a:r>
            <a:r>
              <a:rPr lang="en-US" sz="1300" b="1" i="1" dirty="0"/>
              <a:t>“in the absence of the multitude” </a:t>
            </a:r>
            <a:r>
              <a:rPr lang="en-US" sz="1300" b="1" dirty="0"/>
              <a:t>(1-6).</a:t>
            </a:r>
          </a:p>
          <a:p>
            <a:r>
              <a:rPr lang="en-US" sz="1300" b="1" dirty="0"/>
              <a:t>(1-6 READ)</a:t>
            </a:r>
          </a:p>
          <a:p>
            <a:r>
              <a:rPr lang="en-US" sz="1300" b="1" dirty="0"/>
              <a:t>(Matthew 26:</a:t>
            </a:r>
            <a:r>
              <a:rPr lang="en-US" b="1" dirty="0"/>
              <a:t>3-5), </a:t>
            </a:r>
            <a:r>
              <a:rPr lang="en-US" i="1" dirty="0"/>
              <a:t>“Then the chief priests, the scribes, and the elders of the people assembled at the palace of the high priest, who was called Caiaphas,</a:t>
            </a:r>
            <a:r>
              <a:rPr lang="en-US" i="1" baseline="30000" dirty="0"/>
              <a:t> 4</a:t>
            </a:r>
            <a:r>
              <a:rPr lang="en-US" i="1" dirty="0"/>
              <a:t> and plotted to take Jesus by trickery and kill Him.</a:t>
            </a:r>
            <a:r>
              <a:rPr lang="en-US" i="1" baseline="30000" dirty="0"/>
              <a:t> 5</a:t>
            </a:r>
            <a:r>
              <a:rPr lang="en-US" i="1" dirty="0"/>
              <a:t> But they said, “Not during the feast, lest there be an uproar among the people.””</a:t>
            </a:r>
            <a:endParaRPr lang="en-US" sz="1300" b="1" i="1" dirty="0"/>
          </a:p>
          <a:p>
            <a:pPr marL="181240" indent="-181240">
              <a:buFont typeface="Arial" panose="020B0604020202020204" pitchFamily="34" charset="0"/>
              <a:buChar char="•"/>
            </a:pPr>
            <a:r>
              <a:rPr lang="en-US" sz="1300" b="1" dirty="0"/>
              <a:t>I know that this is hard for us to understand.</a:t>
            </a:r>
          </a:p>
          <a:p>
            <a:pPr marL="664546" lvl="1" indent="-181240">
              <a:buFont typeface="Arial" panose="020B0604020202020204" pitchFamily="34" charset="0"/>
              <a:buChar char="•"/>
            </a:pPr>
            <a:r>
              <a:rPr lang="en-US" sz="1300" dirty="0"/>
              <a:t>God allowed the proclivities of Judas to bring about the betrayal</a:t>
            </a:r>
          </a:p>
          <a:p>
            <a:pPr marL="664546" lvl="1" indent="-181240">
              <a:buFont typeface="Arial" panose="020B0604020202020204" pitchFamily="34" charset="0"/>
              <a:buChar char="•"/>
            </a:pPr>
            <a:r>
              <a:rPr lang="en-US" sz="1300" dirty="0"/>
              <a:t>Judas Iscariot’s free will was not taken.  “Satan entered Judas.”</a:t>
            </a:r>
          </a:p>
          <a:p>
            <a:pPr marL="664546" lvl="1" indent="-181240">
              <a:buFont typeface="Arial" panose="020B0604020202020204" pitchFamily="34" charset="0"/>
              <a:buChar char="•"/>
            </a:pPr>
            <a:r>
              <a:rPr lang="en-US" sz="1300" dirty="0"/>
              <a:t>This is the conception of sin!</a:t>
            </a:r>
          </a:p>
          <a:p>
            <a:r>
              <a:rPr lang="en-US" sz="1300" b="1" dirty="0"/>
              <a:t>(James 1:</a:t>
            </a:r>
            <a:r>
              <a:rPr lang="en-US" b="1" dirty="0"/>
              <a:t>14-15), </a:t>
            </a:r>
            <a:r>
              <a:rPr lang="en-US" i="1" dirty="0"/>
              <a:t>“But each one is tempted when he is drawn away by his own desires and enticed.</a:t>
            </a:r>
            <a:r>
              <a:rPr lang="en-US" i="1" baseline="30000" dirty="0"/>
              <a:t> 15</a:t>
            </a:r>
            <a:r>
              <a:rPr lang="en-US" i="1" dirty="0"/>
              <a:t> Then, when desire has conceived, it gives birth to sin; and sin, when it is full-grown, brings forth death.”</a:t>
            </a:r>
            <a:endParaRPr lang="en-US" sz="1300" i="1" dirty="0"/>
          </a:p>
          <a:p>
            <a:pPr marL="181240" indent="-181240">
              <a:buSzPct val="125000"/>
              <a:buFont typeface="Arial" panose="020B0604020202020204" pitchFamily="34" charset="0"/>
              <a:buChar char="•"/>
            </a:pPr>
            <a:r>
              <a:rPr lang="en-US" sz="1300" b="1" dirty="0"/>
              <a:t>Question: What is the reason Judas sought to betray Jesus? (3,5)</a:t>
            </a:r>
          </a:p>
          <a:p>
            <a:pPr defTabSz="966612">
              <a:defRPr/>
            </a:pPr>
            <a:r>
              <a:rPr lang="en-US" b="1" i="0" u="none" dirty="0"/>
              <a:t>[Click] Answer: </a:t>
            </a:r>
            <a:r>
              <a:rPr lang="en-US" sz="1300" b="1" dirty="0"/>
              <a:t>He was tempted by Satan. “Satan entered Judas.” The temptation was money.  He had an inordinate desire for money. (cf. 1  Timothy 6:10).</a:t>
            </a:r>
          </a:p>
          <a:p>
            <a:r>
              <a:rPr lang="en-US" b="1" dirty="0"/>
              <a:t>(1 Timothy 6:10), </a:t>
            </a:r>
            <a:r>
              <a:rPr lang="en-US" i="1" dirty="0"/>
              <a:t>“For the love of money is a root of all kinds of evil, for which some have strayed from the faith in their greediness, and pierced themselves through with many sorrows.”</a:t>
            </a:r>
          </a:p>
          <a:p>
            <a:r>
              <a:rPr lang="en-US" b="1" i="0" u="none" dirty="0"/>
              <a:t>(John 12:4-6), </a:t>
            </a:r>
            <a:r>
              <a:rPr lang="en-US" b="0" i="1" u="none" dirty="0"/>
              <a:t>“</a:t>
            </a:r>
            <a:r>
              <a:rPr lang="en-US" b="0" i="1" dirty="0"/>
              <a:t>But one of His disciples, Judas Iscariot, Simon's son, who would betray Him, said,</a:t>
            </a:r>
            <a:r>
              <a:rPr lang="en-US" b="0" i="1" baseline="30000" dirty="0"/>
              <a:t> 5</a:t>
            </a:r>
            <a:r>
              <a:rPr lang="en-US" b="0" i="1" dirty="0"/>
              <a:t> “Why was this fragrant oil not sold for three hundred denarii and given to the poor?”</a:t>
            </a:r>
            <a:r>
              <a:rPr lang="en-US" b="0" i="1" baseline="30000" dirty="0"/>
              <a:t> 6</a:t>
            </a:r>
            <a:r>
              <a:rPr lang="en-US" b="0" i="1" dirty="0"/>
              <a:t> This he said, not that he cared for the poor, but because he was a thief, and had the money box; and he used to take what was put in it.</a:t>
            </a:r>
          </a:p>
          <a:p>
            <a:pPr marL="664546" lvl="1" indent="-181240">
              <a:buFont typeface="Arial" panose="020B0604020202020204" pitchFamily="34" charset="0"/>
              <a:buChar char="•"/>
            </a:pPr>
            <a:r>
              <a:rPr lang="en-US" b="0" i="0" dirty="0"/>
              <a:t>“The expression, Satan entered (</a:t>
            </a:r>
            <a:r>
              <a:rPr lang="en-US" b="0" i="0" dirty="0" err="1"/>
              <a:t>eiselthen</a:t>
            </a:r>
            <a:r>
              <a:rPr lang="en-US" b="0" i="0" dirty="0"/>
              <a:t>) into Judas (</a:t>
            </a:r>
            <a:r>
              <a:rPr lang="en-US" b="0" i="0" dirty="0" err="1"/>
              <a:t>Ioudan</a:t>
            </a:r>
            <a:r>
              <a:rPr lang="en-US" b="0" i="0" dirty="0"/>
              <a:t>) in these passages, seems not only to indicate the active influence of Satan in leading Judas’ thinking into evil, but also Judas’ positive decisions at these time to do as the devil was directing him.  “Satan entered him” means that the devil gained control of him and Judas succumbed to wickedness by not resisting him (see 1 Peter 5:-9).” (Colly Caldwell)</a:t>
            </a: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150</a:t>
            </a:fld>
            <a:endParaRPr lang="en-US">
              <a:solidFill>
                <a:prstClr val="black"/>
              </a:solidFill>
              <a:latin typeface="Calibri" panose="020F0502020204030204"/>
            </a:endParaRPr>
          </a:p>
        </p:txBody>
      </p:sp>
    </p:spTree>
    <p:extLst>
      <p:ext uri="{BB962C8B-B14F-4D97-AF65-F5344CB8AC3E}">
        <p14:creationId xmlns:p14="http://schemas.microsoft.com/office/powerpoint/2010/main" val="15834970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instructed the disciples to prepare for the Passover (7-13).</a:t>
            </a:r>
          </a:p>
          <a:p>
            <a:r>
              <a:rPr lang="en-US" sz="1300" b="1" dirty="0"/>
              <a:t>(7-13 READ)</a:t>
            </a:r>
          </a:p>
          <a:p>
            <a:pPr marL="181240" indent="-181240">
              <a:buFont typeface="Arial" panose="020B0604020202020204" pitchFamily="34" charset="0"/>
              <a:buChar char="•"/>
            </a:pPr>
            <a:r>
              <a:rPr lang="en-US" sz="1300" b="1" dirty="0"/>
              <a:t>The “day of unleavened bread” is the beginning of the Passover feast (covering 8 days). (Beginning at the sunset of Thursday).</a:t>
            </a:r>
          </a:p>
          <a:p>
            <a:pPr marL="181240" indent="-181240">
              <a:buSzPct val="125000"/>
              <a:buFont typeface="Arial" panose="020B0604020202020204" pitchFamily="34" charset="0"/>
              <a:buChar char="•"/>
            </a:pPr>
            <a:r>
              <a:rPr lang="en-US" sz="1300" b="1" dirty="0"/>
              <a:t>This again shows the providence of God in directing these events</a:t>
            </a:r>
          </a:p>
          <a:p>
            <a:pPr marL="664546" lvl="1" indent="-181240">
              <a:buSzPct val="125000"/>
              <a:buFont typeface="Arial" panose="020B0604020202020204" pitchFamily="34" charset="0"/>
              <a:buChar char="•"/>
            </a:pPr>
            <a:r>
              <a:rPr lang="en-US" sz="1300" dirty="0"/>
              <a:t>The provision of the needs indicated God’s intervention</a:t>
            </a:r>
          </a:p>
          <a:p>
            <a:pPr marL="664546" lvl="1" indent="-181240">
              <a:buSzPct val="125000"/>
              <a:buFont typeface="Arial" panose="020B0604020202020204" pitchFamily="34" charset="0"/>
              <a:buChar char="•"/>
            </a:pPr>
            <a:r>
              <a:rPr lang="en-US" sz="1300" i="1" dirty="0"/>
              <a:t>“So they went and found it just as He had said to them”</a:t>
            </a:r>
          </a:p>
          <a:p>
            <a:pPr marL="664546" lvl="1" indent="-181240">
              <a:buSzPct val="125000"/>
              <a:buFont typeface="Arial" panose="020B0604020202020204" pitchFamily="34" charset="0"/>
              <a:buChar char="•"/>
            </a:pPr>
            <a:r>
              <a:rPr lang="en-US" sz="1300" i="1" dirty="0"/>
              <a:t>This was the beginning of the end of Jesus time on earth</a:t>
            </a:r>
          </a:p>
          <a:p>
            <a:pPr>
              <a:buSzPct val="125000"/>
            </a:pPr>
            <a:r>
              <a:rPr lang="en-US" sz="1300" b="1" dirty="0"/>
              <a:t>(Matthew 26:18), </a:t>
            </a:r>
            <a:r>
              <a:rPr lang="en-US" sz="1300" i="1" dirty="0"/>
              <a:t>“</a:t>
            </a:r>
            <a:r>
              <a:rPr lang="en-US" i="1" dirty="0"/>
              <a:t>And He said, “Go into the city to a certain man, and say to him, ‘The Teacher says, “My time is at hand; I will keep the Passover at your house with My disciples.”’”</a:t>
            </a:r>
            <a:endParaRPr lang="en-US" sz="1300" i="1" dirty="0"/>
          </a:p>
          <a:p>
            <a:endParaRPr lang="en-US" b="0"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151</a:t>
            </a:fld>
            <a:endParaRPr lang="en-US"/>
          </a:p>
        </p:txBody>
      </p:sp>
    </p:spTree>
    <p:extLst>
      <p:ext uri="{BB962C8B-B14F-4D97-AF65-F5344CB8AC3E}">
        <p14:creationId xmlns:p14="http://schemas.microsoft.com/office/powerpoint/2010/main" val="672326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institutes His memorial supper using the emblems of the Passover (14-23).</a:t>
            </a:r>
          </a:p>
          <a:p>
            <a:r>
              <a:rPr lang="en-US" sz="1300" b="1" dirty="0"/>
              <a:t>(READ 14-23)</a:t>
            </a:r>
          </a:p>
          <a:p>
            <a:pPr marL="181240" indent="-181240">
              <a:buFont typeface="Arial" panose="020B0604020202020204" pitchFamily="34" charset="0"/>
              <a:buChar char="•"/>
            </a:pPr>
            <a:r>
              <a:rPr lang="en-US" sz="1300" b="1" dirty="0"/>
              <a:t>Jesus again predicted His death (and the establishment of His kingdom)</a:t>
            </a:r>
          </a:p>
          <a:p>
            <a:pPr marL="664546" lvl="1" indent="-181240">
              <a:buFont typeface="Arial" panose="020B0604020202020204" pitchFamily="34" charset="0"/>
              <a:buChar char="•"/>
            </a:pPr>
            <a:r>
              <a:rPr lang="en-US" sz="1300" dirty="0"/>
              <a:t>(Raphael, via Caldwell’s commentary), “According to their traditions this mean included prayer, drinking wine, eating bitter herbs in memory of their slavery , a repetition of the Passover story, singing the Hallel (Psalms 113-118), and eating the lamb with the unleavened bread and the </a:t>
            </a:r>
            <a:r>
              <a:rPr lang="en-US" sz="1300" dirty="0" err="1"/>
              <a:t>Haroset</a:t>
            </a:r>
            <a:r>
              <a:rPr lang="en-US" sz="1300" dirty="0"/>
              <a:t> (a sweet paste of apples, nuts, cinnamon and wine sometimes formed into a cake but often simulating the mortar used in the building work while they were enslaved in Egypt.”</a:t>
            </a:r>
          </a:p>
          <a:p>
            <a:pPr marL="181240" indent="-181240">
              <a:buFont typeface="Arial" panose="020B0604020202020204" pitchFamily="34" charset="0"/>
              <a:buChar char="•"/>
            </a:pPr>
            <a:r>
              <a:rPr lang="en-US" sz="1300" b="1" dirty="0"/>
              <a:t>This supper of which Jesus speaks here in directing (instructing His disciples) is not the Passover.  It is one that Jesus instituted on this occasion. It is the fulfilment of the Passover (Christ as the effectual sacrifice) that was accomplished seven weeks later in the establishment of the Kingdom).</a:t>
            </a:r>
          </a:p>
          <a:p>
            <a:pPr marL="664546" lvl="1" indent="-181240" defTabSz="966612">
              <a:buFont typeface="Arial" panose="020B0604020202020204" pitchFamily="34" charset="0"/>
              <a:buChar char="•"/>
              <a:defRPr/>
            </a:pPr>
            <a:r>
              <a:rPr lang="en-US" sz="1300" b="1" dirty="0"/>
              <a:t>Note: </a:t>
            </a:r>
            <a:r>
              <a:rPr lang="en-US" sz="1300" dirty="0"/>
              <a:t>Every time we  partake of the Lord’s Supper, we commune with Christ, in His kingdom.</a:t>
            </a:r>
          </a:p>
          <a:p>
            <a:pPr marL="664546" lvl="1" indent="-181240" defTabSz="966612">
              <a:buFont typeface="Arial" panose="020B0604020202020204" pitchFamily="34" charset="0"/>
              <a:buChar char="•"/>
              <a:defRPr/>
            </a:pPr>
            <a:r>
              <a:rPr lang="en-US" sz="1300" dirty="0"/>
              <a:t>His institution of that supper is found in verses 19-20.</a:t>
            </a:r>
          </a:p>
          <a:p>
            <a:pPr marL="181240" indent="-181240">
              <a:buSzPct val="125000"/>
              <a:buFont typeface="Arial" panose="020B0604020202020204" pitchFamily="34" charset="0"/>
              <a:buChar char="•"/>
            </a:pPr>
            <a:r>
              <a:rPr lang="en-US" sz="1300" b="1" dirty="0"/>
              <a:t>Question: What are the two emblems that make up the Lord’s Supper, and what do they represent? (19-20)</a:t>
            </a:r>
          </a:p>
          <a:p>
            <a:pPr>
              <a:buSzPct val="125000"/>
            </a:pPr>
            <a:r>
              <a:rPr lang="en-US" sz="1300" b="1" dirty="0"/>
              <a:t>[CLICK] Answer: </a:t>
            </a:r>
            <a:r>
              <a:rPr lang="en-US" sz="1300" dirty="0"/>
              <a:t>Unleavened bread (19) and  the “cup” (fruit of the vine) (20)</a:t>
            </a:r>
          </a:p>
          <a:p>
            <a:pPr marL="181240" indent="-181240">
              <a:buSzPct val="125000"/>
              <a:buFont typeface="Arial" panose="020B0604020202020204" pitchFamily="34" charset="0"/>
              <a:buChar char="•"/>
            </a:pPr>
            <a:r>
              <a:rPr lang="en-US" sz="1300" b="1" dirty="0"/>
              <a:t>Other Examples of the Lord’s Supper being instituted:</a:t>
            </a:r>
          </a:p>
          <a:p>
            <a:pPr marL="664546" lvl="1" indent="-181240">
              <a:buSzPct val="125000"/>
              <a:buFont typeface="Arial" panose="020B0604020202020204" pitchFamily="34" charset="0"/>
              <a:buChar char="•"/>
            </a:pPr>
            <a:r>
              <a:rPr lang="en-US" sz="1300" b="1" dirty="0"/>
              <a:t>Matthew 26:26-29; Mark 14:22-25</a:t>
            </a:r>
          </a:p>
          <a:p>
            <a:pPr>
              <a:buSzPct val="125000"/>
            </a:pPr>
            <a:endParaRPr lang="en-US" sz="1300" dirty="0"/>
          </a:p>
          <a:p>
            <a:endParaRPr lang="en-US" b="0" i="1" u="none"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152</a:t>
            </a:fld>
            <a:endParaRPr lang="en-US">
              <a:solidFill>
                <a:prstClr val="black"/>
              </a:solidFill>
              <a:latin typeface="Calibri" panose="020F0502020204030204"/>
            </a:endParaRPr>
          </a:p>
        </p:txBody>
      </p:sp>
    </p:spTree>
    <p:extLst>
      <p:ext uri="{BB962C8B-B14F-4D97-AF65-F5344CB8AC3E}">
        <p14:creationId xmlns:p14="http://schemas.microsoft.com/office/powerpoint/2010/main" val="2145752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admonished His disciples, teaching them that greatness is found in service (24-30).</a:t>
            </a:r>
          </a:p>
          <a:p>
            <a:pPr marL="181240" indent="-181240">
              <a:buFont typeface="Arial" panose="020B0604020202020204" pitchFamily="34" charset="0"/>
              <a:buChar char="•"/>
            </a:pPr>
            <a:r>
              <a:rPr lang="en-US" sz="1300" b="1" dirty="0"/>
              <a:t>Disciples argued among themselves which should be considered the greatest</a:t>
            </a:r>
          </a:p>
          <a:p>
            <a:pPr marL="664546" lvl="1" indent="-181240">
              <a:buFont typeface="Arial" panose="020B0604020202020204" pitchFamily="34" charset="0"/>
              <a:buChar char="•"/>
            </a:pPr>
            <a:r>
              <a:rPr lang="en-US" sz="1300" dirty="0"/>
              <a:t>Jesus admonished them for this.</a:t>
            </a:r>
          </a:p>
          <a:p>
            <a:pPr marL="664546" lvl="1" indent="-181240">
              <a:buFont typeface="Arial" panose="020B0604020202020204" pitchFamily="34" charset="0"/>
              <a:buChar char="•"/>
            </a:pPr>
            <a:r>
              <a:rPr lang="en-US" sz="1300" dirty="0"/>
              <a:t>The Gentiles sought and practiced “lordship.” They were not to be like the Gentiles</a:t>
            </a:r>
          </a:p>
          <a:p>
            <a:pPr marL="181240" indent="-181240">
              <a:buSzPct val="125000"/>
              <a:buFont typeface="Arial" panose="020B0604020202020204" pitchFamily="34" charset="0"/>
              <a:buChar char="•"/>
            </a:pPr>
            <a:r>
              <a:rPr lang="en-US" sz="1300" b="1" dirty="0"/>
              <a:t>Question: Who is the greatest in the Kingdom of Heaven? (25-27)?</a:t>
            </a:r>
          </a:p>
          <a:p>
            <a:pPr>
              <a:buSzPct val="125000"/>
            </a:pPr>
            <a:r>
              <a:rPr lang="en-US" sz="1300" b="1" dirty="0"/>
              <a:t>[CLICK] Answer: </a:t>
            </a:r>
            <a:r>
              <a:rPr lang="en-US" sz="1300" i="1" dirty="0"/>
              <a:t>“On the contrary, he who is greatest among you, let him be as the younger, and he who governs as he who serves” </a:t>
            </a:r>
            <a:r>
              <a:rPr lang="en-US" sz="1300" b="1" dirty="0"/>
              <a:t>(26). </a:t>
            </a:r>
            <a:r>
              <a:rPr lang="en-US" sz="1300" dirty="0"/>
              <a:t>In this they emulated Christ.</a:t>
            </a:r>
          </a:p>
          <a:p>
            <a:pPr marL="181240" indent="-181240">
              <a:buFont typeface="Arial" panose="020B0604020202020204" pitchFamily="34" charset="0"/>
              <a:buChar char="•"/>
            </a:pPr>
            <a:r>
              <a:rPr lang="en-US" b="1" i="0" u="none" dirty="0"/>
              <a:t>However, Christ blessed them an important service in His kingdom</a:t>
            </a:r>
          </a:p>
          <a:p>
            <a:pPr marL="664546" lvl="1" indent="-181240">
              <a:buFont typeface="Arial" panose="020B0604020202020204" pitchFamily="34" charset="0"/>
              <a:buChar char="•"/>
            </a:pPr>
            <a:r>
              <a:rPr lang="en-US" b="0" i="0" u="none" dirty="0"/>
              <a:t>They were to </a:t>
            </a:r>
            <a:r>
              <a:rPr lang="en-US" b="0" i="1" u="none" dirty="0"/>
              <a:t>“sit on thrones judging the twelve tribes of Israel.” </a:t>
            </a:r>
            <a:r>
              <a:rPr lang="en-US" b="1" i="0" u="none" dirty="0"/>
              <a:t>(30)</a:t>
            </a:r>
          </a:p>
          <a:p>
            <a:pPr marL="1147852" lvl="2" indent="-181240">
              <a:buFont typeface="Arial" panose="020B0604020202020204" pitchFamily="34" charset="0"/>
              <a:buChar char="•"/>
            </a:pPr>
            <a:r>
              <a:rPr lang="en-US" b="0" i="0" u="none" dirty="0"/>
              <a:t>They were the ones who established and taught the Lord’s will in the kingdom</a:t>
            </a:r>
          </a:p>
          <a:p>
            <a:pPr marL="1147852" lvl="2" indent="-181240">
              <a:buFont typeface="Arial" panose="020B0604020202020204" pitchFamily="34" charset="0"/>
              <a:buChar char="•"/>
            </a:pPr>
            <a:r>
              <a:rPr lang="en-US" b="0" i="0" u="none" dirty="0"/>
              <a:t>We are to be judged by their words.</a:t>
            </a:r>
          </a:p>
          <a:p>
            <a:r>
              <a:rPr lang="en-US" b="1" dirty="0"/>
              <a:t>(Galatians 3:7-9), </a:t>
            </a:r>
            <a:r>
              <a:rPr lang="en-US" i="1" dirty="0"/>
              <a:t>“Therefore know that only those who are of faith are sons of Abraham.</a:t>
            </a:r>
            <a:r>
              <a:rPr lang="en-US" i="1" baseline="30000" dirty="0"/>
              <a:t> 8</a:t>
            </a:r>
            <a:r>
              <a:rPr lang="en-US" i="1" dirty="0"/>
              <a:t> And the Scripture, foreseeing that God would justify the Gentiles by faith, preached the gospel to Abraham beforehand, saying, “In you all the nations shall be blessed.”</a:t>
            </a:r>
            <a:r>
              <a:rPr lang="en-US" i="1" baseline="30000" dirty="0"/>
              <a:t> 9</a:t>
            </a:r>
            <a:r>
              <a:rPr lang="en-US" i="1" dirty="0"/>
              <a:t> So then those who are of faith are blessed with believing Abraham.”</a:t>
            </a:r>
            <a:endParaRPr lang="en-US" b="0" i="1" u="none"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153</a:t>
            </a:fld>
            <a:endParaRPr lang="en-US">
              <a:solidFill>
                <a:prstClr val="black"/>
              </a:solidFill>
              <a:latin typeface="Calibri" panose="020F0502020204030204"/>
            </a:endParaRPr>
          </a:p>
        </p:txBody>
      </p:sp>
    </p:spTree>
    <p:extLst>
      <p:ext uri="{BB962C8B-B14F-4D97-AF65-F5344CB8AC3E}">
        <p14:creationId xmlns:p14="http://schemas.microsoft.com/office/powerpoint/2010/main" val="1683985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effectLst>
                  <a:outerShdw blurRad="38100" dist="38100" dir="2700000" algn="tl">
                    <a:srgbClr val="000000">
                      <a:alpha val="43137"/>
                    </a:srgbClr>
                  </a:outerShdw>
                </a:effectLst>
              </a:rPr>
              <a:t>Jesus predicts Peter’s denial (31-34), which later happened (54-62).</a:t>
            </a:r>
          </a:p>
          <a:p>
            <a:r>
              <a:rPr lang="en-US" sz="1300" b="1" dirty="0">
                <a:solidFill>
                  <a:srgbClr val="93D8FF"/>
                </a:solidFill>
                <a:effectLst>
                  <a:outerShdw blurRad="38100" dist="38100" dir="2700000" algn="tl">
                    <a:srgbClr val="000000">
                      <a:alpha val="43137"/>
                    </a:srgbClr>
                  </a:outerShdw>
                </a:effectLst>
              </a:rPr>
              <a:t>(31-34 READ)</a:t>
            </a:r>
          </a:p>
          <a:p>
            <a:endParaRPr lang="en-US" sz="100" dirty="0">
              <a:solidFill>
                <a:schemeClr val="bg1"/>
              </a:solidFill>
            </a:endParaRPr>
          </a:p>
          <a:p>
            <a:pPr marL="181240" indent="-181240">
              <a:buSzPct val="125000"/>
              <a:buFont typeface="Arial" panose="020B0604020202020204" pitchFamily="34" charset="0"/>
              <a:buChar char="•"/>
            </a:pPr>
            <a:r>
              <a:rPr lang="en-US" sz="1300" b="1" dirty="0">
                <a:solidFill>
                  <a:srgbClr val="FFFF00"/>
                </a:solidFill>
              </a:rPr>
              <a:t>Jesus’ prophecy surely came true (though we should not judge Peter too harshly)</a:t>
            </a:r>
          </a:p>
          <a:p>
            <a:pPr marL="664546" lvl="1" indent="-181240">
              <a:buSzPct val="125000"/>
              <a:buFont typeface="Arial" panose="020B0604020202020204" pitchFamily="34" charset="0"/>
              <a:buChar char="•"/>
            </a:pPr>
            <a:r>
              <a:rPr lang="en-US" sz="1300" dirty="0">
                <a:solidFill>
                  <a:srgbClr val="FFFF00"/>
                </a:solidFill>
              </a:rPr>
              <a:t>His first betrayal (56-77)</a:t>
            </a:r>
          </a:p>
          <a:p>
            <a:pPr marL="664546" lvl="1" indent="-181240">
              <a:buSzPct val="125000"/>
              <a:buFont typeface="Arial" panose="020B0604020202020204" pitchFamily="34" charset="0"/>
              <a:buChar char="•"/>
            </a:pPr>
            <a:r>
              <a:rPr lang="en-US" sz="1300" dirty="0">
                <a:solidFill>
                  <a:srgbClr val="FFFF00"/>
                </a:solidFill>
              </a:rPr>
              <a:t>His second betrayal (58)</a:t>
            </a:r>
          </a:p>
          <a:p>
            <a:pPr marL="664546" lvl="1" indent="-181240">
              <a:buSzPct val="125000"/>
              <a:buFont typeface="Arial" panose="020B0604020202020204" pitchFamily="34" charset="0"/>
              <a:buChar char="•"/>
            </a:pPr>
            <a:r>
              <a:rPr lang="en-US" sz="1300" dirty="0">
                <a:solidFill>
                  <a:srgbClr val="FFFF00"/>
                </a:solidFill>
              </a:rPr>
              <a:t>His third betrayal (59-60)</a:t>
            </a:r>
          </a:p>
          <a:p>
            <a:pPr marL="181240" indent="-181240">
              <a:buSzPct val="125000"/>
              <a:buFont typeface="Arial" panose="020B0604020202020204" pitchFamily="34" charset="0"/>
              <a:buChar char="•"/>
            </a:pPr>
            <a:r>
              <a:rPr lang="en-US" sz="1300" b="1" dirty="0">
                <a:solidFill>
                  <a:srgbClr val="FFFF00"/>
                </a:solidFill>
              </a:rPr>
              <a:t>Jesus’ response and Peter’s sorrow (60-62)</a:t>
            </a:r>
          </a:p>
          <a:p>
            <a:endParaRPr lang="en-US" b="0"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154</a:t>
            </a:fld>
            <a:endParaRPr lang="en-US"/>
          </a:p>
        </p:txBody>
      </p:sp>
    </p:spTree>
    <p:extLst>
      <p:ext uri="{BB962C8B-B14F-4D97-AF65-F5344CB8AC3E}">
        <p14:creationId xmlns:p14="http://schemas.microsoft.com/office/powerpoint/2010/main" val="21701050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Verse 54-62 (Peter’s betrayal, continued with question number 5).</a:t>
            </a:r>
          </a:p>
          <a:p>
            <a:pPr marL="181240" indent="-181240">
              <a:buSzPct val="125000"/>
              <a:buFont typeface="Arial" panose="020B0604020202020204" pitchFamily="34" charset="0"/>
              <a:buChar char="•"/>
            </a:pPr>
            <a:r>
              <a:rPr lang="en-US" sz="1300" b="1" dirty="0"/>
              <a:t>Question: Why did Peter deny Jesus?</a:t>
            </a:r>
          </a:p>
          <a:p>
            <a:pPr>
              <a:buSzPct val="125000"/>
            </a:pPr>
            <a:r>
              <a:rPr lang="en-US" sz="1300" b="1" dirty="0"/>
              <a:t>[CLICK] Answer: </a:t>
            </a:r>
            <a:r>
              <a:rPr lang="en-US" sz="1300" dirty="0"/>
              <a:t>These men were not perfect, and could be tempted as we all. Fear and intimidation. A concern for his own safety. In order to not be associated with Jesus as He was being arrested.</a:t>
            </a:r>
          </a:p>
          <a:p>
            <a:endParaRPr lang="en-US" b="0" i="1" u="none"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155</a:t>
            </a:fld>
            <a:endParaRPr lang="en-US">
              <a:solidFill>
                <a:prstClr val="black"/>
              </a:solidFill>
              <a:latin typeface="Calibri" panose="020F0502020204030204"/>
            </a:endParaRPr>
          </a:p>
        </p:txBody>
      </p:sp>
    </p:spTree>
    <p:extLst>
      <p:ext uri="{BB962C8B-B14F-4D97-AF65-F5344CB8AC3E}">
        <p14:creationId xmlns:p14="http://schemas.microsoft.com/office/powerpoint/2010/main" val="40302704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teaches the need for preparation after His departure (35-38).</a:t>
            </a:r>
          </a:p>
          <a:p>
            <a:r>
              <a:rPr lang="en-US" sz="1300" b="1" dirty="0"/>
              <a:t>(35-38 READ)</a:t>
            </a:r>
          </a:p>
          <a:p>
            <a:pPr marL="181240" indent="-181240">
              <a:buSzPct val="125000"/>
              <a:buFont typeface="Arial" panose="020B0604020202020204" pitchFamily="34" charset="0"/>
              <a:buChar char="•"/>
            </a:pPr>
            <a:r>
              <a:rPr lang="en-US" sz="1300" b="1" dirty="0"/>
              <a:t>Note: While he was with them, in the giving of the limited commission, they were to rely upon the hospitality of their countrymen.</a:t>
            </a:r>
          </a:p>
          <a:p>
            <a:pPr marL="181240" indent="-181240">
              <a:buSzPct val="125000"/>
              <a:buFont typeface="Arial" panose="020B0604020202020204" pitchFamily="34" charset="0"/>
              <a:buChar char="•"/>
            </a:pPr>
            <a:r>
              <a:rPr lang="en-US" sz="1300" b="1" dirty="0"/>
              <a:t>Now, things had been changed. Jesus was not going to be there to protect them. They needed to PREPARE</a:t>
            </a:r>
          </a:p>
          <a:p>
            <a:pPr marL="664546" lvl="1" indent="-181240">
              <a:buSzPct val="125000"/>
              <a:buFont typeface="Arial" panose="020B0604020202020204" pitchFamily="34" charset="0"/>
              <a:buChar char="•"/>
            </a:pPr>
            <a:r>
              <a:rPr lang="en-US" sz="1300" dirty="0"/>
              <a:t>Jesus at one time was popular</a:t>
            </a:r>
          </a:p>
          <a:p>
            <a:pPr marL="664546" lvl="1" indent="-181240">
              <a:buSzPct val="125000"/>
              <a:buFont typeface="Arial" panose="020B0604020202020204" pitchFamily="34" charset="0"/>
              <a:buChar char="•"/>
            </a:pPr>
            <a:r>
              <a:rPr lang="en-US" sz="1300" dirty="0"/>
              <a:t>But now, he was opposed virulently, and they would be as well.</a:t>
            </a:r>
          </a:p>
          <a:p>
            <a:pPr marL="664546" lvl="1" indent="-181240">
              <a:buSzPct val="125000"/>
              <a:buFont typeface="Arial" panose="020B0604020202020204" pitchFamily="34" charset="0"/>
              <a:buChar char="•"/>
            </a:pPr>
            <a:r>
              <a:rPr lang="en-US" sz="1300" dirty="0"/>
              <a:t>A sword for self-defense: robbers, animals, villains of every sort.</a:t>
            </a:r>
          </a:p>
          <a:p>
            <a:endParaRPr lang="en-US" b="0"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156</a:t>
            </a:fld>
            <a:endParaRPr lang="en-US"/>
          </a:p>
        </p:txBody>
      </p:sp>
    </p:spTree>
    <p:extLst>
      <p:ext uri="{BB962C8B-B14F-4D97-AF65-F5344CB8AC3E}">
        <p14:creationId xmlns:p14="http://schemas.microsoft.com/office/powerpoint/2010/main" val="2271472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goes to the garden of Gethsemane to pray, where He is later betrayed by Judas, and arrested by the Jewish leaders (39-53). (Note the study of this in John 18 last week).</a:t>
            </a:r>
          </a:p>
          <a:p>
            <a:pPr marL="181240" indent="-181240">
              <a:buSzPct val="125000"/>
              <a:buFont typeface="Arial" panose="020B0604020202020204" pitchFamily="34" charset="0"/>
              <a:buChar char="•"/>
            </a:pPr>
            <a:r>
              <a:rPr lang="en-US" sz="1300" b="1" dirty="0"/>
              <a:t>Jesus was willing to do the will of the Father, even in this difficult circumstance (42).</a:t>
            </a:r>
          </a:p>
          <a:p>
            <a:pPr marL="181240" indent="-181240">
              <a:buSzPct val="125000"/>
              <a:buFont typeface="Arial" panose="020B0604020202020204" pitchFamily="34" charset="0"/>
              <a:buChar char="•"/>
            </a:pPr>
            <a:r>
              <a:rPr lang="en-US" sz="1300" b="1" dirty="0"/>
              <a:t>He was in agony (44).</a:t>
            </a:r>
          </a:p>
          <a:p>
            <a:pPr marL="181240" indent="-181240">
              <a:buSzPct val="125000"/>
              <a:buFont typeface="Arial" panose="020B0604020202020204" pitchFamily="34" charset="0"/>
              <a:buChar char="•"/>
            </a:pPr>
            <a:r>
              <a:rPr lang="en-US" sz="1300" b="1" dirty="0"/>
              <a:t>He was betrayed by Judas Iscariot and arrested. (48-53).</a:t>
            </a:r>
          </a:p>
          <a:p>
            <a:endParaRPr lang="en-US" b="0"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157</a:t>
            </a:fld>
            <a:endParaRPr lang="en-US"/>
          </a:p>
        </p:txBody>
      </p:sp>
    </p:spTree>
    <p:extLst>
      <p:ext uri="{BB962C8B-B14F-4D97-AF65-F5344CB8AC3E}">
        <p14:creationId xmlns:p14="http://schemas.microsoft.com/office/powerpoint/2010/main" val="484535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faces the Sanhedrin after being beaten (63-71).</a:t>
            </a:r>
          </a:p>
          <a:p>
            <a:pPr marL="664546" lvl="1" indent="-181240">
              <a:buFont typeface="Arial" panose="020B0604020202020204" pitchFamily="34" charset="0"/>
              <a:buChar char="•"/>
            </a:pPr>
            <a:r>
              <a:rPr lang="en-US" sz="1300" b="1" dirty="0"/>
              <a:t>Note:  In verse 66, the reference is to the trial before Caiaphas</a:t>
            </a:r>
          </a:p>
          <a:p>
            <a:r>
              <a:rPr lang="en-US" sz="1300" b="1" dirty="0"/>
              <a:t>(67-71 READ)</a:t>
            </a:r>
          </a:p>
          <a:p>
            <a:pPr marL="181240" indent="-181240">
              <a:buSzPct val="125000"/>
              <a:buFont typeface="Arial" panose="020B0604020202020204" pitchFamily="34" charset="0"/>
              <a:buChar char="•"/>
            </a:pPr>
            <a:r>
              <a:rPr lang="en-US" sz="1300" b="1" dirty="0"/>
              <a:t>Question: What was the charge against Jesus? (70-71)</a:t>
            </a:r>
          </a:p>
          <a:p>
            <a:pPr>
              <a:buSzPct val="125000"/>
            </a:pPr>
            <a:r>
              <a:rPr lang="en-US" sz="1300" b="1" dirty="0"/>
              <a:t>Answer [CLICK]: </a:t>
            </a:r>
            <a:r>
              <a:rPr lang="en-US" sz="1300" dirty="0"/>
              <a:t>Blasphemy.  They charged Him with falsely claiming He was the Son of God.”</a:t>
            </a: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158</a:t>
            </a:fld>
            <a:endParaRPr lang="en-US">
              <a:solidFill>
                <a:prstClr val="black"/>
              </a:solidFill>
              <a:latin typeface="Calibri" panose="020F0502020204030204"/>
            </a:endParaRPr>
          </a:p>
        </p:txBody>
      </p:sp>
    </p:spTree>
    <p:extLst>
      <p:ext uri="{BB962C8B-B14F-4D97-AF65-F5344CB8AC3E}">
        <p14:creationId xmlns:p14="http://schemas.microsoft.com/office/powerpoint/2010/main" val="421816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  What was the purpose of Jesus’ teaching about how to handle your “adversary”?</a:t>
            </a:r>
          </a:p>
          <a:p>
            <a:r>
              <a:rPr lang="en-US" b="1" dirty="0"/>
              <a:t>Answer: </a:t>
            </a:r>
            <a:r>
              <a:rPr lang="en-US" dirty="0"/>
              <a:t>Their inability to recognize the signs and portents of the day would not be escaped. We will all appear before the judgment seat of Christ.</a:t>
            </a:r>
          </a:p>
          <a:p>
            <a:r>
              <a:rPr lang="en-US" b="1" dirty="0"/>
              <a:t>(Philippians 2:9-11), </a:t>
            </a:r>
            <a:r>
              <a:rPr lang="en-US" i="1" dirty="0"/>
              <a:t>“Therefore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p>
        </p:txBody>
      </p:sp>
      <p:sp>
        <p:nvSpPr>
          <p:cNvPr id="4" name="Slide Number Placeholder 3"/>
          <p:cNvSpPr>
            <a:spLocks noGrp="1"/>
          </p:cNvSpPr>
          <p:nvPr>
            <p:ph type="sldNum" sz="quarter" idx="5"/>
          </p:nvPr>
        </p:nvSpPr>
        <p:spPr/>
        <p:txBody>
          <a:bodyPr/>
          <a:lstStyle/>
          <a:p>
            <a:fld id="{87F97BCB-B00A-4E99-825C-5A638E674226}" type="slidenum">
              <a:rPr lang="en-US" smtClean="0"/>
              <a:t>95</a:t>
            </a:fld>
            <a:endParaRPr lang="en-US"/>
          </a:p>
        </p:txBody>
      </p:sp>
    </p:spTree>
    <p:extLst>
      <p:ext uri="{BB962C8B-B14F-4D97-AF65-F5344CB8AC3E}">
        <p14:creationId xmlns:p14="http://schemas.microsoft.com/office/powerpoint/2010/main" val="5205703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Chapter 22 Review</a:t>
            </a:r>
          </a:p>
          <a:p>
            <a:pPr marL="181240" indent="-181240">
              <a:buFont typeface="Arial" panose="020B0604020202020204" pitchFamily="34" charset="0"/>
              <a:buChar char="•"/>
            </a:pPr>
            <a:r>
              <a:rPr lang="en-US" sz="1300" b="1" dirty="0"/>
              <a:t>In chapter 22 we noted the final Passover Jesus held with His disciples, the institution of His supper with the unleavened bread and the fruit of the vine. (Body and blood)</a:t>
            </a:r>
          </a:p>
          <a:p>
            <a:pPr marL="181240" indent="-181240">
              <a:buFont typeface="Arial" panose="020B0604020202020204" pitchFamily="34" charset="0"/>
              <a:buChar char="•"/>
            </a:pPr>
            <a:r>
              <a:rPr lang="en-US" sz="1300" b="1" dirty="0"/>
              <a:t>Jesus was betrayed by Judas, arrested in the Garden of Gethsemane, and brought before the Sanhedrin, charged with blasphemy.</a:t>
            </a:r>
          </a:p>
          <a:p>
            <a:pPr marL="181240" indent="-181240">
              <a:buFont typeface="Arial" panose="020B0604020202020204" pitchFamily="34" charset="0"/>
              <a:buChar char="•"/>
            </a:pPr>
            <a:endParaRPr lang="en-US" sz="1300" b="1" dirty="0"/>
          </a:p>
          <a:p>
            <a:pPr marL="181240" indent="-181240">
              <a:buFont typeface="Arial" panose="020B0604020202020204" pitchFamily="34" charset="0"/>
              <a:buChar char="•"/>
            </a:pPr>
            <a:r>
              <a:rPr lang="en-US" sz="1300" b="1" dirty="0"/>
              <a:t>There are 24 chapters in Luke</a:t>
            </a:r>
          </a:p>
          <a:p>
            <a:pPr marL="664546" lvl="1" indent="-181240">
              <a:buFont typeface="Arial" panose="020B0604020202020204" pitchFamily="34" charset="0"/>
              <a:buChar char="•"/>
            </a:pPr>
            <a:r>
              <a:rPr lang="en-US" sz="1300" dirty="0"/>
              <a:t>Today we will talk about Jesus’ trial, crucifixion and death</a:t>
            </a:r>
          </a:p>
          <a:p>
            <a:pPr marL="664546" lvl="1" indent="-181240">
              <a:buFont typeface="Arial" panose="020B0604020202020204" pitchFamily="34" charset="0"/>
              <a:buChar char="•"/>
            </a:pPr>
            <a:r>
              <a:rPr lang="en-US" sz="1300" dirty="0"/>
              <a:t>Next week we will talk about Jesus’ resurrection, His appearance to the Disciples, then His ascension.</a:t>
            </a:r>
          </a:p>
          <a:p>
            <a:pPr marL="664546" lvl="1" indent="-181240">
              <a:buFont typeface="Arial" panose="020B0604020202020204" pitchFamily="34" charset="0"/>
              <a:buChar char="•"/>
            </a:pPr>
            <a:r>
              <a:rPr lang="en-US" sz="1300" dirty="0"/>
              <a:t>While there is little teaching, these two weeks we will discuss the most significant events in the history of mankind.</a:t>
            </a: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159</a:t>
            </a:fld>
            <a:endParaRPr lang="en-US">
              <a:solidFill>
                <a:prstClr val="black"/>
              </a:solidFill>
              <a:latin typeface="Calibri" panose="020F0502020204030204"/>
            </a:endParaRPr>
          </a:p>
        </p:txBody>
      </p:sp>
    </p:spTree>
    <p:extLst>
      <p:ext uri="{BB962C8B-B14F-4D97-AF65-F5344CB8AC3E}">
        <p14:creationId xmlns:p14="http://schemas.microsoft.com/office/powerpoint/2010/main" val="10390087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Jewish leaders take Jesus to Pilate to be judged. Initially Pilate did not consider Him guilty of  a crime (1-5).</a:t>
            </a:r>
          </a:p>
          <a:p>
            <a:r>
              <a:rPr lang="en-US" sz="1300" b="1" dirty="0"/>
              <a:t>(1-5 READ)</a:t>
            </a:r>
          </a:p>
          <a:p>
            <a:pPr marL="181240" indent="-181240">
              <a:buFont typeface="Arial" panose="020B0604020202020204" pitchFamily="34" charset="0"/>
              <a:buChar char="•"/>
            </a:pPr>
            <a:r>
              <a:rPr lang="en-US" sz="1300" b="1" dirty="0"/>
              <a:t>When Pilate (reigned A.D. 26-36) received Jesus, Jesus was not alone.  Many of the Sanhedrin showed up to raise accusations against Him. (It is probable that they made up most of the company).</a:t>
            </a:r>
          </a:p>
          <a:p>
            <a:r>
              <a:rPr lang="en-US" sz="1300" b="1" dirty="0"/>
              <a:t>(Matthew </a:t>
            </a:r>
            <a:r>
              <a:rPr lang="en-US" b="1" dirty="0"/>
              <a:t>27:1-2), </a:t>
            </a:r>
            <a:r>
              <a:rPr lang="en-US" i="1" dirty="0"/>
              <a:t>“When morning came, all the chief priests and elders of the people plotted against Jesus to put Him to death.</a:t>
            </a:r>
            <a:r>
              <a:rPr lang="en-US" i="1" baseline="30000" dirty="0"/>
              <a:t> 2</a:t>
            </a:r>
            <a:r>
              <a:rPr lang="en-US" i="1" dirty="0"/>
              <a:t> And when they had bound Him, they led Him away and delivered Him to Pontius Pilate the governor.”</a:t>
            </a:r>
            <a:endParaRPr lang="en-US" sz="1300" b="1" i="1" dirty="0"/>
          </a:p>
          <a:p>
            <a:pPr marL="181240" indent="-181240">
              <a:buFont typeface="Arial" panose="020B0604020202020204" pitchFamily="34" charset="0"/>
              <a:buChar char="•"/>
            </a:pPr>
            <a:r>
              <a:rPr lang="en-US" sz="1300" b="1" dirty="0"/>
              <a:t>False claims were raised against Jesus</a:t>
            </a:r>
          </a:p>
          <a:p>
            <a:pPr marL="664546" lvl="1" indent="-181240">
              <a:buFont typeface="Arial" panose="020B0604020202020204" pitchFamily="34" charset="0"/>
              <a:buChar char="•"/>
            </a:pPr>
            <a:r>
              <a:rPr lang="en-US" sz="1300" dirty="0"/>
              <a:t>Earlier, the Sanhedrin accused him of Blasphemy (22:71)</a:t>
            </a:r>
          </a:p>
          <a:p>
            <a:pPr marL="664546" lvl="1" indent="-181240">
              <a:buFont typeface="Arial" panose="020B0604020202020204" pitchFamily="34" charset="0"/>
              <a:buChar char="•"/>
            </a:pPr>
            <a:r>
              <a:rPr lang="en-US" sz="1300" dirty="0"/>
              <a:t>They claimed He perverted the nation  (Caldwell, Subjective and Ambiguous) </a:t>
            </a:r>
            <a:r>
              <a:rPr lang="en-US" sz="1300" b="1" dirty="0"/>
              <a:t>(2).</a:t>
            </a:r>
          </a:p>
          <a:p>
            <a:pPr marL="1147852" lvl="2" indent="-181240">
              <a:buFont typeface="Arial" panose="020B0604020202020204" pitchFamily="34" charset="0"/>
              <a:buChar char="•"/>
            </a:pPr>
            <a:r>
              <a:rPr lang="en-US" sz="1300" dirty="0"/>
              <a:t>i.e. – His speaking by His own authority.  Claims He led individuals against keeping Sabbath, laws and THEIR TRADITIONS!</a:t>
            </a:r>
          </a:p>
          <a:p>
            <a:pPr marL="664546" lvl="1" indent="-181240">
              <a:buFont typeface="Arial" panose="020B0604020202020204" pitchFamily="34" charset="0"/>
              <a:buChar char="•"/>
            </a:pPr>
            <a:r>
              <a:rPr lang="en-US" sz="1300" dirty="0"/>
              <a:t>They claimed He forbade others to pay taxes to Caesar </a:t>
            </a:r>
            <a:r>
              <a:rPr lang="en-US" sz="1300" b="1" dirty="0"/>
              <a:t>(2) </a:t>
            </a:r>
            <a:r>
              <a:rPr lang="en-US" sz="1300" dirty="0"/>
              <a:t>Patently False!</a:t>
            </a:r>
          </a:p>
          <a:p>
            <a:r>
              <a:rPr lang="en-US" sz="1300" b="1" dirty="0"/>
              <a:t>(Luke 20:</a:t>
            </a:r>
            <a:r>
              <a:rPr lang="en-US" b="1" dirty="0"/>
              <a:t>25) [Spies from Pharisees asked Him this question earlier], </a:t>
            </a:r>
            <a:r>
              <a:rPr lang="en-US" i="1" dirty="0"/>
              <a:t>“And He said to them, “Render therefore to Caesar the things that are Caesar's, and to God the things that are God’s.”</a:t>
            </a:r>
          </a:p>
          <a:p>
            <a:pPr marL="664546" lvl="1" indent="-181240" defTabSz="966612">
              <a:buFont typeface="Arial" panose="020B0604020202020204" pitchFamily="34" charset="0"/>
              <a:buChar char="•"/>
              <a:defRPr/>
            </a:pPr>
            <a:r>
              <a:rPr lang="en-US" sz="1300" dirty="0"/>
              <a:t>They claimed He </a:t>
            </a:r>
            <a:r>
              <a:rPr lang="en-US" sz="1300" i="1" dirty="0"/>
              <a:t>“stirs up the people” </a:t>
            </a:r>
            <a:r>
              <a:rPr lang="en-US" sz="1300" b="1" dirty="0"/>
              <a:t>(5) </a:t>
            </a:r>
            <a:r>
              <a:rPr lang="en-US" sz="1300" dirty="0"/>
              <a:t>(Note: This claim meant nothing to Pilate)</a:t>
            </a:r>
          </a:p>
          <a:p>
            <a:pPr marL="181240" indent="-181240" defTabSz="966612">
              <a:buFont typeface="Arial" panose="020B0604020202020204" pitchFamily="34" charset="0"/>
              <a:buChar char="•"/>
              <a:defRPr/>
            </a:pPr>
            <a:r>
              <a:rPr lang="en-US" sz="1300" dirty="0"/>
              <a:t>Pilate did not consider Jesus worthy of execution. Their claims were not accepted by Him</a:t>
            </a:r>
          </a:p>
          <a:p>
            <a:pPr marL="664546" lvl="1" indent="-181240" defTabSz="966612">
              <a:buFont typeface="Arial" panose="020B0604020202020204" pitchFamily="34" charset="0"/>
              <a:buChar char="•"/>
              <a:defRPr/>
            </a:pPr>
            <a:r>
              <a:rPr lang="en-US" sz="1300" i="1" dirty="0"/>
              <a:t>“So Pilate said to the chief priests and the crow, “I find no fault in this man” </a:t>
            </a:r>
            <a:r>
              <a:rPr lang="en-US" sz="1300" b="1" dirty="0"/>
              <a:t>(4)</a:t>
            </a:r>
          </a:p>
          <a:p>
            <a:pPr marL="664546" lvl="1" indent="-181240" defTabSz="966612">
              <a:buFont typeface="Arial" panose="020B0604020202020204" pitchFamily="34" charset="0"/>
              <a:buChar char="•"/>
              <a:defRPr/>
            </a:pPr>
            <a:r>
              <a:rPr lang="en-US" sz="1300" dirty="0"/>
              <a:t>Note: Verse 10 records similar accusations were raised to Herod</a:t>
            </a:r>
          </a:p>
          <a:p>
            <a:pPr marL="664546" lvl="1" indent="-181240" defTabSz="966612">
              <a:buFont typeface="Arial" panose="020B0604020202020204" pitchFamily="34" charset="0"/>
              <a:buChar char="•"/>
              <a:defRPr/>
            </a:pPr>
            <a:r>
              <a:rPr lang="en-US" sz="1300" dirty="0"/>
              <a:t>These claims, as we will see in verses 14-16, held no sway with either Pilate or Herod.</a:t>
            </a:r>
          </a:p>
          <a:p>
            <a:pPr marL="181240" indent="-181240">
              <a:buSzPct val="125000"/>
              <a:buFont typeface="Arial" panose="020B0604020202020204" pitchFamily="34" charset="0"/>
              <a:buChar char="•"/>
            </a:pPr>
            <a:r>
              <a:rPr lang="en-US" sz="1300" b="1" dirty="0"/>
              <a:t>Question: Why were so many different accusations raised against Jesus? (22:71; 23:2,5,10; cf. 14-16)</a:t>
            </a:r>
          </a:p>
          <a:p>
            <a:pPr>
              <a:buSzPct val="125000"/>
            </a:pPr>
            <a:r>
              <a:rPr lang="en-US" sz="1300" b="1" dirty="0"/>
              <a:t>Answer: </a:t>
            </a:r>
            <a:r>
              <a:rPr lang="en-US" sz="1300" dirty="0"/>
              <a:t>They were desperate to have Him executed. They tried whatever they could to convince Pilate and Herod</a:t>
            </a:r>
          </a:p>
          <a:p>
            <a:pPr marL="724959" lvl="1" indent="-241653">
              <a:buSzPct val="125000"/>
              <a:buFont typeface="Arial" panose="020B0604020202020204" pitchFamily="34" charset="0"/>
              <a:buChar char="•"/>
            </a:pPr>
            <a:r>
              <a:rPr lang="en-US" sz="1300" dirty="0"/>
              <a:t>For example, They claim He forbade the paying of taxes.  The Jewish leaders themselves did not like taxation. But, this was a way to get Pilate to judge Jesus as guilty.</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160</a:t>
            </a:fld>
            <a:endParaRPr lang="en-US">
              <a:solidFill>
                <a:prstClr val="black"/>
              </a:solidFill>
              <a:latin typeface="Calibri" panose="020F0502020204030204"/>
            </a:endParaRPr>
          </a:p>
        </p:txBody>
      </p:sp>
    </p:spTree>
    <p:extLst>
      <p:ext uri="{BB962C8B-B14F-4D97-AF65-F5344CB8AC3E}">
        <p14:creationId xmlns:p14="http://schemas.microsoft.com/office/powerpoint/2010/main" val="13534663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Pilate sent Jesus to Herod who questioned Him, ridiculed Him, and then sent Him back to Pilate (6-12)</a:t>
            </a:r>
          </a:p>
          <a:p>
            <a:pPr marL="181240" indent="-181240">
              <a:buFont typeface="Arial" panose="020B0604020202020204" pitchFamily="34" charset="0"/>
              <a:buChar char="•"/>
            </a:pPr>
            <a:r>
              <a:rPr lang="en-US" sz="1300" b="1" dirty="0"/>
              <a:t>Herod was in Jerusalem, and was the tetrarch of the region of Galilee. So Pilate sent Jesus to him. (Maybe to give him some insight into the conflict?)</a:t>
            </a:r>
          </a:p>
          <a:p>
            <a:pPr marL="181240" indent="-181240">
              <a:buFont typeface="Arial" panose="020B0604020202020204" pitchFamily="34" charset="0"/>
              <a:buChar char="•"/>
            </a:pPr>
            <a:r>
              <a:rPr lang="en-US" sz="1300" b="1" dirty="0"/>
              <a:t>Note that Herod was glad to see Jesus</a:t>
            </a:r>
          </a:p>
          <a:p>
            <a:pPr marL="664546" lvl="1" indent="-181240">
              <a:buFont typeface="Arial" panose="020B0604020202020204" pitchFamily="34" charset="0"/>
              <a:buChar char="•"/>
            </a:pPr>
            <a:r>
              <a:rPr lang="en-US" sz="1300" dirty="0"/>
              <a:t>He knew about Jesus (His Galilean ministry was well known.</a:t>
            </a:r>
          </a:p>
          <a:p>
            <a:pPr marL="664546" lvl="1" indent="-181240">
              <a:buFont typeface="Arial" panose="020B0604020202020204" pitchFamily="34" charset="0"/>
              <a:buChar char="•"/>
            </a:pPr>
            <a:r>
              <a:rPr lang="en-US" sz="1300" dirty="0"/>
              <a:t>Herod wanted to see some miracle</a:t>
            </a:r>
          </a:p>
          <a:p>
            <a:pPr marL="664546" lvl="1" indent="-181240">
              <a:buFont typeface="Arial" panose="020B0604020202020204" pitchFamily="34" charset="0"/>
              <a:buChar char="•"/>
            </a:pPr>
            <a:r>
              <a:rPr lang="en-US" sz="1300" dirty="0"/>
              <a:t>Jesus was not cooperative with Herod’s questioning.</a:t>
            </a:r>
          </a:p>
          <a:p>
            <a:r>
              <a:rPr lang="en-US" sz="1300" b="1" dirty="0"/>
              <a:t>(11-12 READ)</a:t>
            </a:r>
          </a:p>
          <a:p>
            <a:pPr marL="181240" indent="-181240">
              <a:buSzPct val="125000"/>
              <a:buFont typeface="Arial" panose="020B0604020202020204" pitchFamily="34" charset="0"/>
              <a:buChar char="•"/>
            </a:pPr>
            <a:r>
              <a:rPr lang="en-US" sz="1300" b="1" dirty="0"/>
              <a:t>Question: Why did Herod treat Jesus with contempt? (8-11)</a:t>
            </a:r>
          </a:p>
          <a:p>
            <a:pPr>
              <a:buSzPct val="125000"/>
            </a:pPr>
            <a:r>
              <a:rPr lang="en-US" sz="1300" b="1" dirty="0"/>
              <a:t>Answer: </a:t>
            </a:r>
            <a:r>
              <a:rPr lang="en-US" sz="1300" dirty="0"/>
              <a:t>He did not appear to them as kingly. They did not take His side in the presence of the chief priests and scribes vehement attacks.</a:t>
            </a:r>
          </a:p>
          <a:p>
            <a:pPr marL="181240" indent="-181240">
              <a:buSzPct val="125000"/>
              <a:buFont typeface="Arial" panose="020B0604020202020204" pitchFamily="34" charset="0"/>
              <a:buChar char="•"/>
            </a:pPr>
            <a:r>
              <a:rPr lang="en-US" sz="1300" b="1" dirty="0"/>
              <a:t>Perhaps Pilate’s political move (showing respect for Herod) healed a rift between them, bringing friendship.  We have no knowledge of their previous contentions.</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161</a:t>
            </a:fld>
            <a:endParaRPr lang="en-US">
              <a:solidFill>
                <a:prstClr val="black"/>
              </a:solidFill>
              <a:latin typeface="Calibri" panose="020F0502020204030204"/>
            </a:endParaRPr>
          </a:p>
        </p:txBody>
      </p:sp>
    </p:spTree>
    <p:extLst>
      <p:ext uri="{BB962C8B-B14F-4D97-AF65-F5344CB8AC3E}">
        <p14:creationId xmlns:p14="http://schemas.microsoft.com/office/powerpoint/2010/main" val="33554506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Pilate sought to release Jesus, but the Jews objected. To appease, Pilate agreed to release Barabbas, and crucify Jesus (13-25)</a:t>
            </a:r>
          </a:p>
          <a:p>
            <a:pPr marL="181240" indent="-181240">
              <a:buFont typeface="Arial" panose="020B0604020202020204" pitchFamily="34" charset="0"/>
              <a:buChar char="•"/>
            </a:pPr>
            <a:r>
              <a:rPr lang="en-US" sz="1300" b="1" dirty="0"/>
              <a:t>Herod sent Jesus back to Pilate</a:t>
            </a:r>
          </a:p>
          <a:p>
            <a:pPr marL="664546" lvl="1" indent="-181240">
              <a:buFont typeface="Arial" panose="020B0604020202020204" pitchFamily="34" charset="0"/>
              <a:buChar char="•"/>
            </a:pPr>
            <a:r>
              <a:rPr lang="en-US" sz="1300" dirty="0"/>
              <a:t>Pilate again protested Jesus’ innocence, </a:t>
            </a:r>
            <a:r>
              <a:rPr lang="en-US" sz="1300" i="1" dirty="0"/>
              <a:t>“I have found no fault in his Man, concerning those things of which you accuse Him; </a:t>
            </a:r>
            <a:r>
              <a:rPr lang="en-US" sz="1300" i="1" baseline="30000" dirty="0"/>
              <a:t>15</a:t>
            </a:r>
            <a:r>
              <a:rPr lang="en-US" sz="1300" i="1" dirty="0"/>
              <a:t> no, neither did Herod, for I sent you back to him; and indeed nothing deserving of death has been done to Him.” </a:t>
            </a:r>
            <a:r>
              <a:rPr lang="en-US" sz="1300" b="1" dirty="0"/>
              <a:t>(14-15).</a:t>
            </a:r>
          </a:p>
          <a:p>
            <a:pPr marL="1147852" lvl="2" indent="-181240">
              <a:buFont typeface="Arial" panose="020B0604020202020204" pitchFamily="34" charset="0"/>
              <a:buChar char="•"/>
            </a:pPr>
            <a:r>
              <a:rPr lang="en-US" sz="1300" dirty="0"/>
              <a:t>He again determined to chastise Him and release Him </a:t>
            </a:r>
            <a:r>
              <a:rPr lang="en-US" sz="1300" b="1" dirty="0"/>
              <a:t>(16).</a:t>
            </a:r>
          </a:p>
          <a:p>
            <a:pPr marL="664546" lvl="1" indent="-181240">
              <a:buFont typeface="Arial" panose="020B0604020202020204" pitchFamily="34" charset="0"/>
              <a:buChar char="•"/>
            </a:pPr>
            <a:r>
              <a:rPr lang="en-US" sz="1300" dirty="0"/>
              <a:t>Notice it was the Jew’s who brought up the name of Barabbas, preferring his release rather than Jesus (Barabbas was a robber, rebellious and a murderer).</a:t>
            </a:r>
          </a:p>
          <a:p>
            <a:pPr marL="664546" lvl="1" indent="-181240">
              <a:buFont typeface="Arial" panose="020B0604020202020204" pitchFamily="34" charset="0"/>
              <a:buChar char="•"/>
            </a:pPr>
            <a:r>
              <a:rPr lang="en-US" sz="1300" dirty="0"/>
              <a:t>Pilate a third time protested His innocence, but the Jews were insistent.</a:t>
            </a:r>
          </a:p>
          <a:p>
            <a:r>
              <a:rPr lang="en-US" sz="1300" b="1" dirty="0"/>
              <a:t>(</a:t>
            </a:r>
            <a:r>
              <a:rPr lang="en-US" b="1" dirty="0"/>
              <a:t>Acts 2:36), </a:t>
            </a:r>
            <a:r>
              <a:rPr lang="en-US" i="1" dirty="0"/>
              <a:t>“Therefore let all the house of Israel know assuredly that God has made this Jesus, whom you crucified, both Lord and Christ.”</a:t>
            </a:r>
            <a:endParaRPr lang="en-US" sz="1300" i="1" dirty="0"/>
          </a:p>
          <a:p>
            <a:pPr marL="1208265" lvl="2" indent="-241653">
              <a:buFont typeface="Arial" panose="020B0604020202020204" pitchFamily="34" charset="0"/>
              <a:buChar char="•"/>
            </a:pPr>
            <a:r>
              <a:rPr lang="en-US" sz="1300" dirty="0"/>
              <a:t>It is NOT incorrect to say the Jews were guilty of the crucifixion of the Lord. (Nor is it antisemitic.  Those there, at that time, were as responsible as Pilate himself for Jesus’ death.</a:t>
            </a:r>
          </a:p>
          <a:p>
            <a:r>
              <a:rPr lang="en-US" sz="1300" b="1" dirty="0"/>
              <a:t>(24-25) READ</a:t>
            </a:r>
          </a:p>
          <a:p>
            <a:pPr marL="181240" indent="-181240">
              <a:buSzPct val="125000"/>
              <a:buFont typeface="Arial" panose="020B0604020202020204" pitchFamily="34" charset="0"/>
              <a:buChar char="•"/>
            </a:pPr>
            <a:r>
              <a:rPr lang="en-US" sz="1300" b="1" dirty="0"/>
              <a:t>Why would Pilate, who proclaimed Jesus’ innocence, deliver Him up to be crucified? (23-24)</a:t>
            </a:r>
          </a:p>
          <a:p>
            <a:pPr>
              <a:buSzPct val="125000"/>
            </a:pPr>
            <a:r>
              <a:rPr lang="en-US" sz="1300" b="1" dirty="0"/>
              <a:t>Answer: </a:t>
            </a:r>
            <a:r>
              <a:rPr lang="en-US" sz="1300" dirty="0"/>
              <a:t>He was a political animal.  “And he released to them the one they requested.” His only reason for doing so was to appease the Jewish nation.</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162</a:t>
            </a:fld>
            <a:endParaRPr lang="en-US">
              <a:solidFill>
                <a:prstClr val="black"/>
              </a:solidFill>
              <a:latin typeface="Calibri" panose="020F0502020204030204"/>
            </a:endParaRPr>
          </a:p>
        </p:txBody>
      </p:sp>
    </p:spTree>
    <p:extLst>
      <p:ext uri="{BB962C8B-B14F-4D97-AF65-F5344CB8AC3E}">
        <p14:creationId xmlns:p14="http://schemas.microsoft.com/office/powerpoint/2010/main" val="29257219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is crucified between two thieves, at Calvary (26-43)</a:t>
            </a:r>
          </a:p>
          <a:p>
            <a:pPr marL="181240" indent="-181240">
              <a:buFont typeface="Arial" panose="020B0604020202020204" pitchFamily="34" charset="0"/>
              <a:buChar char="•"/>
            </a:pPr>
            <a:r>
              <a:rPr lang="en-US" sz="1300" b="1" dirty="0"/>
              <a:t>Simon of Cyrene was compelled to bear the cross to the place of Calvary</a:t>
            </a:r>
          </a:p>
          <a:p>
            <a:pPr marL="664546" lvl="1" indent="-181240">
              <a:buFont typeface="Arial" panose="020B0604020202020204" pitchFamily="34" charset="0"/>
              <a:buChar char="•"/>
            </a:pPr>
            <a:r>
              <a:rPr lang="en-US" sz="1300" dirty="0"/>
              <a:t>A number (great multitude) followed, mourning and lamenting him.</a:t>
            </a:r>
          </a:p>
          <a:p>
            <a:pPr marL="664546" lvl="1" indent="-181240">
              <a:buFont typeface="Arial" panose="020B0604020202020204" pitchFamily="34" charset="0"/>
              <a:buChar char="•"/>
            </a:pPr>
            <a:r>
              <a:rPr lang="en-US" sz="1300" dirty="0"/>
              <a:t>Jesus turned to them, and referred again to the destruction of Jerusalem</a:t>
            </a:r>
          </a:p>
          <a:p>
            <a:r>
              <a:rPr lang="en-US" sz="1300" b="1" dirty="0"/>
              <a:t>(28-31 READ)</a:t>
            </a:r>
          </a:p>
          <a:p>
            <a:r>
              <a:rPr lang="en-US" sz="1300" b="1" dirty="0"/>
              <a:t>(Luke 19:41) [Jesus had already wept for Jerusalem and predicted its destruction], </a:t>
            </a:r>
            <a:r>
              <a:rPr lang="en-US" sz="1300" b="1" i="1" dirty="0"/>
              <a:t>“</a:t>
            </a:r>
            <a:r>
              <a:rPr lang="en-US" i="1" dirty="0"/>
              <a:t>Now as He drew near, He saw the city and wept over it”</a:t>
            </a:r>
          </a:p>
          <a:p>
            <a:pPr marL="181240" indent="-181240">
              <a:buFont typeface="Arial" panose="020B0604020202020204" pitchFamily="34" charset="0"/>
              <a:buChar char="•"/>
            </a:pPr>
            <a:r>
              <a:rPr lang="en-US" b="1" i="0" dirty="0"/>
              <a:t>Jesus was crucified</a:t>
            </a:r>
          </a:p>
          <a:p>
            <a:r>
              <a:rPr lang="en-US" b="1" i="0" dirty="0"/>
              <a:t>(32-23 READ)</a:t>
            </a:r>
          </a:p>
          <a:p>
            <a:pPr marL="181240" indent="-181240">
              <a:buFont typeface="Arial" panose="020B0604020202020204" pitchFamily="34" charset="0"/>
              <a:buChar char="•"/>
            </a:pPr>
            <a:r>
              <a:rPr lang="en-US" sz="1300" b="1" dirty="0"/>
              <a:t>Jesus was mocked and jeered at while on the cross…</a:t>
            </a:r>
          </a:p>
          <a:p>
            <a:pPr marL="664546" lvl="1" indent="-181240">
              <a:buFont typeface="Arial" panose="020B0604020202020204" pitchFamily="34" charset="0"/>
              <a:buChar char="•"/>
            </a:pPr>
            <a:r>
              <a:rPr lang="en-US" sz="1300" dirty="0"/>
              <a:t>(Rulers) </a:t>
            </a:r>
            <a:r>
              <a:rPr lang="en-US" sz="1300" i="1" dirty="0"/>
              <a:t>“He saved others; let Him save Himself if He is the Christ, the chose of God.” </a:t>
            </a:r>
            <a:r>
              <a:rPr lang="en-US" sz="1300" b="1" dirty="0"/>
              <a:t>(35)</a:t>
            </a:r>
          </a:p>
          <a:p>
            <a:pPr marL="664546" lvl="1" indent="-181240">
              <a:buFont typeface="Arial" panose="020B0604020202020204" pitchFamily="34" charset="0"/>
              <a:buChar char="•"/>
            </a:pPr>
            <a:r>
              <a:rPr lang="en-US" sz="1300" dirty="0"/>
              <a:t>(Soldiers) </a:t>
            </a:r>
            <a:r>
              <a:rPr lang="en-US" sz="1300" i="1" dirty="0"/>
              <a:t>“If you are the King of the Jews, save Yourself” </a:t>
            </a:r>
            <a:r>
              <a:rPr lang="en-US" sz="1300" b="1" dirty="0"/>
              <a:t>(37)</a:t>
            </a:r>
          </a:p>
          <a:p>
            <a:pPr marL="664546" lvl="1" indent="-181240">
              <a:buFont typeface="Arial" panose="020B0604020202020204" pitchFamily="34" charset="0"/>
              <a:buChar char="•"/>
            </a:pPr>
            <a:r>
              <a:rPr lang="en-US" sz="1300" dirty="0"/>
              <a:t>(One Criminal of two crucified with Jesus) </a:t>
            </a:r>
            <a:r>
              <a:rPr lang="en-US" sz="1300" i="1" dirty="0"/>
              <a:t>“If You are the Christ, save Yourself and us.” </a:t>
            </a:r>
            <a:r>
              <a:rPr lang="en-US" sz="1300" b="1" dirty="0"/>
              <a:t>(39)</a:t>
            </a:r>
          </a:p>
          <a:p>
            <a:r>
              <a:rPr lang="en-US" sz="1300" b="1" dirty="0"/>
              <a:t>(40-43 READ)</a:t>
            </a:r>
          </a:p>
          <a:p>
            <a:pPr marL="181240" indent="-181240">
              <a:buFont typeface="Arial" panose="020B0604020202020204" pitchFamily="34" charset="0"/>
              <a:buChar char="•"/>
            </a:pPr>
            <a:r>
              <a:rPr lang="en-US" sz="1300" b="1" dirty="0"/>
              <a:t>Jesus saved the thief on the Cross, and He saves us as well, by His sacrifice of His life.</a:t>
            </a:r>
          </a:p>
          <a:p>
            <a:r>
              <a:rPr lang="en-US" sz="1300" b="1" dirty="0"/>
              <a:t>(Philippians </a:t>
            </a:r>
            <a:r>
              <a:rPr lang="en-US" b="1" dirty="0"/>
              <a:t>2:8-11), </a:t>
            </a:r>
            <a:r>
              <a:rPr lang="en-US" i="1" dirty="0"/>
              <a:t>“And being found in appearance as a man, He humbled Himself and became obedient to the point of death, even the death of the cross.</a:t>
            </a:r>
            <a:r>
              <a:rPr lang="en-US" i="1" baseline="30000" dirty="0"/>
              <a:t> 9</a:t>
            </a:r>
            <a:r>
              <a:rPr lang="en-US" i="1" dirty="0"/>
              <a:t> 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p>
          <a:p>
            <a:pPr marL="181240" indent="-181240">
              <a:buSzPct val="125000"/>
              <a:buFont typeface="Arial" panose="020B0604020202020204" pitchFamily="34" charset="0"/>
              <a:buChar char="•"/>
            </a:pPr>
            <a:r>
              <a:rPr lang="en-US" sz="1300" b="1" dirty="0"/>
              <a:t>Question: Does the thief on the cross give us a pattern for our salvation/conversion? (42-43)</a:t>
            </a:r>
          </a:p>
          <a:p>
            <a:pPr>
              <a:buSzPct val="125000"/>
            </a:pPr>
            <a:r>
              <a:rPr lang="en-US" sz="1300" b="1" dirty="0"/>
              <a:t>Answer: </a:t>
            </a:r>
            <a:r>
              <a:rPr lang="en-US" sz="1300" dirty="0">
                <a:solidFill>
                  <a:srgbClr val="FFFF00"/>
                </a:solidFill>
              </a:rPr>
              <a:t>No, Jesus on earth personally forgave individuals of sin. In the kingdom, under the new covenant ratified by His death, the requirements for redemption are: Faith, Repentance, Confession and Baptism.</a:t>
            </a:r>
          </a:p>
          <a:p>
            <a:pPr marL="664546" lvl="1" indent="-181240">
              <a:buSzPct val="125000"/>
              <a:buFont typeface="Arial" panose="020B0604020202020204" pitchFamily="34" charset="0"/>
              <a:buChar char="•"/>
            </a:pPr>
            <a:r>
              <a:rPr lang="en-US" sz="1300" dirty="0">
                <a:solidFill>
                  <a:srgbClr val="FFFF00"/>
                </a:solidFill>
              </a:rPr>
              <a:t>Paralyzed man lying on a bed in Capernaum (Matthew 9:2)</a:t>
            </a:r>
          </a:p>
          <a:p>
            <a:pPr marL="664546" lvl="1" indent="-181240">
              <a:buSzPct val="125000"/>
              <a:buFont typeface="Arial" panose="020B0604020202020204" pitchFamily="34" charset="0"/>
              <a:buChar char="•"/>
            </a:pPr>
            <a:r>
              <a:rPr lang="en-US" sz="1300" dirty="0">
                <a:solidFill>
                  <a:srgbClr val="FFFF00"/>
                </a:solidFill>
              </a:rPr>
              <a:t>A sinful woman in the house of a Pharisee (Luke 7:48)</a:t>
            </a:r>
          </a:p>
          <a:p>
            <a:pPr marL="664546" lvl="1" indent="-181240">
              <a:buSzPct val="125000"/>
              <a:buFont typeface="Arial" panose="020B0604020202020204" pitchFamily="34" charset="0"/>
              <a:buChar char="•"/>
            </a:pPr>
            <a:r>
              <a:rPr lang="en-US" sz="1300" dirty="0">
                <a:solidFill>
                  <a:srgbClr val="FFFF00"/>
                </a:solidFill>
              </a:rPr>
              <a:t>Thief on the cross (as indicated here)</a:t>
            </a:r>
          </a:p>
          <a:p>
            <a:pPr>
              <a:buSzPct val="125000"/>
            </a:pPr>
            <a:r>
              <a:rPr lang="en-US" sz="1300" b="1" dirty="0">
                <a:solidFill>
                  <a:srgbClr val="FFFF00"/>
                </a:solidFill>
              </a:rPr>
              <a:t>(Acts 2:38), </a:t>
            </a:r>
            <a:r>
              <a:rPr lang="en-US" sz="1300" i="1" dirty="0">
                <a:solidFill>
                  <a:srgbClr val="FFFF00"/>
                </a:solidFill>
              </a:rPr>
              <a:t>“</a:t>
            </a:r>
            <a:r>
              <a:rPr lang="en-US" i="1" dirty="0"/>
              <a:t>Then Peter said to them, “Repent, and let every one of you be baptized in the name of Jesus Christ for the remission of sins; and you shall receive the gift of the Holy Spirit.</a:t>
            </a:r>
            <a:r>
              <a:rPr lang="en-US" sz="1300" i="1" dirty="0">
                <a:solidFill>
                  <a:srgbClr val="FFFF00"/>
                </a:solidFill>
              </a:rPr>
              <a:t>”</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163</a:t>
            </a:fld>
            <a:endParaRPr lang="en-US">
              <a:solidFill>
                <a:prstClr val="black"/>
              </a:solidFill>
              <a:latin typeface="Calibri" panose="020F0502020204030204"/>
            </a:endParaRPr>
          </a:p>
        </p:txBody>
      </p:sp>
    </p:spTree>
    <p:extLst>
      <p:ext uri="{BB962C8B-B14F-4D97-AF65-F5344CB8AC3E}">
        <p14:creationId xmlns:p14="http://schemas.microsoft.com/office/powerpoint/2010/main" val="10314827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At Jesus’ death, a Roman centurion attested to Jesus’ righteous character (44-49).</a:t>
            </a:r>
          </a:p>
          <a:p>
            <a:pPr marL="181240" indent="-181240">
              <a:buFont typeface="Arial" panose="020B0604020202020204" pitchFamily="34" charset="0"/>
              <a:buChar char="•"/>
            </a:pPr>
            <a:r>
              <a:rPr lang="en-US" sz="1300" b="1" dirty="0"/>
              <a:t>From the sixth to the ninth hour, darkness was on the earth. (Noon to 3 PM)</a:t>
            </a:r>
          </a:p>
          <a:p>
            <a:pPr marL="664546" lvl="1" indent="-181240">
              <a:buFont typeface="Arial" panose="020B0604020202020204" pitchFamily="34" charset="0"/>
              <a:buChar char="•"/>
            </a:pPr>
            <a:r>
              <a:rPr lang="en-US" sz="1300" dirty="0"/>
              <a:t>Mark records the crucifixion of Christ began at about 9am, 3</a:t>
            </a:r>
            <a:r>
              <a:rPr lang="en-US" sz="1300" baseline="30000" dirty="0"/>
              <a:t>rd</a:t>
            </a:r>
            <a:r>
              <a:rPr lang="en-US" sz="1300" dirty="0"/>
              <a:t> hour (Mark 15:25)</a:t>
            </a:r>
          </a:p>
          <a:p>
            <a:pPr marL="664546" lvl="1" indent="-181240">
              <a:buFont typeface="Arial" panose="020B0604020202020204" pitchFamily="34" charset="0"/>
              <a:buChar char="•"/>
            </a:pPr>
            <a:r>
              <a:rPr lang="en-US" sz="1300" dirty="0"/>
              <a:t>The veil of the Temple was torn in two (45)</a:t>
            </a:r>
          </a:p>
          <a:p>
            <a:pPr marL="181240" indent="-181240">
              <a:buFont typeface="Arial" panose="020B0604020202020204" pitchFamily="34" charset="0"/>
              <a:buChar char="•"/>
            </a:pPr>
            <a:r>
              <a:rPr lang="en-US" sz="1300" b="1" dirty="0"/>
              <a:t>(46-49 READ)</a:t>
            </a:r>
          </a:p>
          <a:p>
            <a:pPr marL="181240" indent="-181240">
              <a:buSzPct val="125000"/>
              <a:buFont typeface="Arial" panose="020B0604020202020204" pitchFamily="34" charset="0"/>
              <a:buChar char="•"/>
            </a:pPr>
            <a:r>
              <a:rPr lang="en-US" sz="1300" b="1" dirty="0"/>
              <a:t>Unrelated Question:  #5, Why does Jesus’s crucifixion on the cross benefit us?</a:t>
            </a:r>
          </a:p>
          <a:p>
            <a:pPr>
              <a:buSzPct val="125000"/>
            </a:pPr>
            <a:r>
              <a:rPr lang="en-US" sz="1300" b="1" dirty="0"/>
              <a:t>Answer: </a:t>
            </a:r>
            <a:r>
              <a:rPr lang="en-US" sz="1300" dirty="0"/>
              <a:t>It secures for us our redemption</a:t>
            </a:r>
          </a:p>
          <a:p>
            <a:pPr>
              <a:buSzPct val="125000"/>
            </a:pPr>
            <a:r>
              <a:rPr lang="en-US" b="1" dirty="0"/>
              <a:t>(Ephesians 5:25-27), </a:t>
            </a:r>
            <a:r>
              <a:rPr lang="en-US" i="1" dirty="0"/>
              <a:t>“Husbands, love your wives, just as Christ also loved the church and gave Himself for her,</a:t>
            </a:r>
            <a:r>
              <a:rPr lang="en-US" i="1" baseline="30000" dirty="0"/>
              <a:t> 26</a:t>
            </a:r>
            <a:r>
              <a:rPr lang="en-US" i="1" dirty="0"/>
              <a:t> that He might sanctify and cleanse her with the washing of water by the word,</a:t>
            </a:r>
            <a:r>
              <a:rPr lang="en-US" i="1" baseline="30000" dirty="0"/>
              <a:t> 27</a:t>
            </a:r>
            <a:r>
              <a:rPr lang="en-US" i="1" dirty="0"/>
              <a:t> that He might present her to Himself a glorious church, not having spot or wrinkle or any such thing, but that she should be holy and without blemish.”</a:t>
            </a:r>
            <a:endParaRPr lang="en-US" sz="1300" b="1" i="1" dirty="0"/>
          </a:p>
          <a:p>
            <a:endParaRPr lang="en-US" b="0"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164</a:t>
            </a:fld>
            <a:endParaRPr lang="en-US"/>
          </a:p>
        </p:txBody>
      </p:sp>
    </p:spTree>
    <p:extLst>
      <p:ext uri="{BB962C8B-B14F-4D97-AF65-F5344CB8AC3E}">
        <p14:creationId xmlns:p14="http://schemas.microsoft.com/office/powerpoint/2010/main" val="40050065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body is taken by a man, Joseph, and laid in a new tomb (50-56).</a:t>
            </a:r>
          </a:p>
          <a:p>
            <a:pPr marL="181240" indent="-181240">
              <a:buFont typeface="Arial" panose="020B0604020202020204" pitchFamily="34" charset="0"/>
              <a:buChar char="•"/>
            </a:pPr>
            <a:r>
              <a:rPr lang="en-US" sz="1300" b="1" dirty="0"/>
              <a:t>After Jesus died, preparations were made</a:t>
            </a:r>
          </a:p>
          <a:p>
            <a:pPr marL="664546" lvl="1" indent="-181240">
              <a:buFont typeface="Arial" panose="020B0604020202020204" pitchFamily="34" charset="0"/>
              <a:buChar char="•"/>
            </a:pPr>
            <a:r>
              <a:rPr lang="en-US" sz="1300" dirty="0"/>
              <a:t>A man by the name of Joseph of Arimathea asked Pilate for the body of Jesus</a:t>
            </a:r>
          </a:p>
          <a:p>
            <a:pPr marL="664546" lvl="1" indent="-181240">
              <a:buFont typeface="Arial" panose="020B0604020202020204" pitchFamily="34" charset="0"/>
              <a:buChar char="•"/>
            </a:pPr>
            <a:r>
              <a:rPr lang="en-US" sz="1300" dirty="0"/>
              <a:t>He took it, wrapped it in linen, and laid it in a new tomb hewn from rock. (As the Sabbath drew near)</a:t>
            </a:r>
          </a:p>
          <a:p>
            <a:pPr marL="664546" lvl="1" indent="-181240">
              <a:buFont typeface="Arial" panose="020B0604020202020204" pitchFamily="34" charset="0"/>
              <a:buChar char="•"/>
            </a:pPr>
            <a:r>
              <a:rPr lang="en-US" sz="1300" dirty="0"/>
              <a:t>Women from Galilee followed, observed the tomb and the laying of the body (prepared spices and fragrant oil, but waited for the Sabbath to end to anoint the body.</a:t>
            </a:r>
            <a:endParaRPr lang="en-US" sz="1300" b="1" dirty="0"/>
          </a:p>
          <a:p>
            <a:pPr marL="181240" indent="-181240">
              <a:buSzPct val="125000"/>
              <a:buFont typeface="Arial" panose="020B0604020202020204" pitchFamily="34" charset="0"/>
              <a:buChar char="•"/>
            </a:pPr>
            <a:r>
              <a:rPr lang="en-US" sz="1300" b="1" dirty="0"/>
              <a:t>Question: What position did Joseph of Arimathea hold? (50)</a:t>
            </a:r>
          </a:p>
          <a:p>
            <a:pPr>
              <a:buSzPct val="125000"/>
            </a:pPr>
            <a:r>
              <a:rPr lang="en-US" sz="1300" b="1" dirty="0"/>
              <a:t>Answer: </a:t>
            </a:r>
            <a:r>
              <a:rPr lang="en-US" sz="1300" dirty="0"/>
              <a:t>He was on the council (Sanhedrin), but did not consent to the trial and crucifixion of Jesus. He was a </a:t>
            </a:r>
            <a:r>
              <a:rPr lang="en-US" sz="1300" i="1" dirty="0"/>
              <a:t>“good and just man”</a:t>
            </a:r>
            <a:r>
              <a:rPr lang="en-US" sz="1300" b="1" i="1" dirty="0"/>
              <a:t> </a:t>
            </a:r>
            <a:r>
              <a:rPr lang="en-US" sz="1300" b="1" dirty="0"/>
              <a:t>(50)</a:t>
            </a:r>
            <a:endParaRPr lang="en-US" sz="1300"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165</a:t>
            </a:fld>
            <a:endParaRPr lang="en-US">
              <a:solidFill>
                <a:prstClr val="black"/>
              </a:solidFill>
              <a:latin typeface="Calibri" panose="020F0502020204030204"/>
            </a:endParaRPr>
          </a:p>
        </p:txBody>
      </p:sp>
    </p:spTree>
    <p:extLst>
      <p:ext uri="{BB962C8B-B14F-4D97-AF65-F5344CB8AC3E}">
        <p14:creationId xmlns:p14="http://schemas.microsoft.com/office/powerpoint/2010/main" val="34006624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Chapter 23 Review</a:t>
            </a:r>
          </a:p>
          <a:p>
            <a:pPr marL="181240" indent="-181240">
              <a:buFont typeface="Arial" panose="020B0604020202020204" pitchFamily="34" charset="0"/>
              <a:buChar char="•"/>
            </a:pPr>
            <a:r>
              <a:rPr lang="en-US" sz="1300" b="1" dirty="0"/>
              <a:t>Jesus was tried before Pilate, then Herod, and Pilate decided to let allow Jesus to be crucified. </a:t>
            </a:r>
          </a:p>
          <a:p>
            <a:pPr marL="181240" indent="-181240">
              <a:buFont typeface="Arial" panose="020B0604020202020204" pitchFamily="34" charset="0"/>
              <a:buChar char="•"/>
            </a:pPr>
            <a:r>
              <a:rPr lang="en-US" sz="1300" b="1" dirty="0"/>
              <a:t>Jesus’ crucifixion, and His death and burial in a tomb supplied by Joseph of Arimathea complete the chapter.</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166</a:t>
            </a:fld>
            <a:endParaRPr lang="en-US">
              <a:solidFill>
                <a:prstClr val="black"/>
              </a:solidFill>
              <a:latin typeface="Calibri" panose="020F0502020204030204"/>
            </a:endParaRPr>
          </a:p>
        </p:txBody>
      </p:sp>
    </p:spTree>
    <p:extLst>
      <p:ext uri="{BB962C8B-B14F-4D97-AF65-F5344CB8AC3E}">
        <p14:creationId xmlns:p14="http://schemas.microsoft.com/office/powerpoint/2010/main" val="16079928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On the 1st day of the week early in the morning, it was revealed by two angels to women: Jesus was resurrected, not there. Initially, the disciples do not believe this. (1-11)</a:t>
            </a:r>
          </a:p>
          <a:p>
            <a:pPr marL="181240" indent="-181240">
              <a:buFont typeface="Arial" panose="020B0604020202020204" pitchFamily="34" charset="0"/>
              <a:buChar char="•"/>
            </a:pPr>
            <a:r>
              <a:rPr lang="en-US" sz="1300" b="1" dirty="0">
                <a:solidFill>
                  <a:srgbClr val="93D8FF"/>
                </a:solidFill>
              </a:rPr>
              <a:t>This is the last 53 verses of Luke and we will be finished with approximately the first half of our study together in our survey of Luke and Acts. In this chapter, we find an emphasis on the Resurrection of the Christ</a:t>
            </a:r>
          </a:p>
          <a:p>
            <a:r>
              <a:rPr lang="en-US" sz="1300" b="1" dirty="0">
                <a:solidFill>
                  <a:srgbClr val="93D8FF"/>
                </a:solidFill>
              </a:rPr>
              <a:t>(1-11 READ)</a:t>
            </a:r>
          </a:p>
          <a:p>
            <a:pPr marL="181240" indent="-181240">
              <a:buFont typeface="Arial" panose="020B0604020202020204" pitchFamily="34" charset="0"/>
              <a:buChar char="•"/>
            </a:pPr>
            <a:r>
              <a:rPr lang="en-US" sz="1300" b="1" dirty="0">
                <a:solidFill>
                  <a:srgbClr val="93D8FF"/>
                </a:solidFill>
              </a:rPr>
              <a:t>The Jewish means of reckoning the three days in the grave:  Friday from 9:00am (one day), Saturday (2</a:t>
            </a:r>
            <a:r>
              <a:rPr lang="en-US" sz="1300" b="1" baseline="30000" dirty="0">
                <a:solidFill>
                  <a:srgbClr val="93D8FF"/>
                </a:solidFill>
              </a:rPr>
              <a:t>nd</a:t>
            </a:r>
            <a:r>
              <a:rPr lang="en-US" sz="1300" b="1" dirty="0">
                <a:solidFill>
                  <a:srgbClr val="93D8FF"/>
                </a:solidFill>
              </a:rPr>
              <a:t> day), Early Sunday, (3</a:t>
            </a:r>
            <a:r>
              <a:rPr lang="en-US" sz="1300" b="1" baseline="30000" dirty="0">
                <a:solidFill>
                  <a:srgbClr val="93D8FF"/>
                </a:solidFill>
              </a:rPr>
              <a:t>rd</a:t>
            </a:r>
            <a:r>
              <a:rPr lang="en-US" sz="1300" b="1" dirty="0">
                <a:solidFill>
                  <a:srgbClr val="93D8FF"/>
                </a:solidFill>
              </a:rPr>
              <a:t> day).  Not 72 hours.  More like 40-42 hours in the grave before the resurrection.</a:t>
            </a:r>
          </a:p>
          <a:p>
            <a:pPr marL="181240" indent="-181240">
              <a:buFont typeface="Arial" panose="020B0604020202020204" pitchFamily="34" charset="0"/>
              <a:buChar char="•"/>
            </a:pPr>
            <a:r>
              <a:rPr lang="en-US" sz="1300" b="1" dirty="0">
                <a:solidFill>
                  <a:srgbClr val="93D8FF"/>
                </a:solidFill>
              </a:rPr>
              <a:t>The women from Galilee and certain other women</a:t>
            </a:r>
          </a:p>
          <a:p>
            <a:pPr marL="664546" lvl="1" indent="-181240">
              <a:buFont typeface="Arial" panose="020B0604020202020204" pitchFamily="34" charset="0"/>
              <a:buChar char="•"/>
            </a:pPr>
            <a:r>
              <a:rPr lang="en-US" sz="1300" dirty="0">
                <a:solidFill>
                  <a:srgbClr val="93D8FF"/>
                </a:solidFill>
              </a:rPr>
              <a:t>Mark reveals the women to be Mary Magdalene, Mary the mother of James, and Salome (Mk. 16:1)</a:t>
            </a:r>
          </a:p>
          <a:p>
            <a:pPr marL="664546" lvl="1" indent="-181240">
              <a:buFont typeface="Arial" panose="020B0604020202020204" pitchFamily="34" charset="0"/>
              <a:buChar char="•"/>
            </a:pPr>
            <a:r>
              <a:rPr lang="en-US" sz="1300" dirty="0">
                <a:solidFill>
                  <a:srgbClr val="93D8FF"/>
                </a:solidFill>
              </a:rPr>
              <a:t>From John it is revealed that they went “while it was still dark (John 20:1). So, they came to the tomb at dawn (Mark 16:2).</a:t>
            </a:r>
          </a:p>
          <a:p>
            <a:pPr marL="664546" lvl="1" indent="-181240">
              <a:buFont typeface="Arial" panose="020B0604020202020204" pitchFamily="34" charset="0"/>
              <a:buChar char="•"/>
            </a:pPr>
            <a:r>
              <a:rPr lang="en-US" sz="1300" dirty="0">
                <a:solidFill>
                  <a:srgbClr val="93D8FF"/>
                </a:solidFill>
              </a:rPr>
              <a:t>Note the phrase </a:t>
            </a:r>
            <a:r>
              <a:rPr lang="en-US" sz="1300" i="1" dirty="0">
                <a:solidFill>
                  <a:srgbClr val="93D8FF"/>
                </a:solidFill>
              </a:rPr>
              <a:t>“and certain other women with them” </a:t>
            </a:r>
            <a:r>
              <a:rPr lang="en-US" sz="1300" dirty="0">
                <a:solidFill>
                  <a:srgbClr val="93D8FF"/>
                </a:solidFill>
              </a:rPr>
              <a:t>does not appear in all texts</a:t>
            </a:r>
          </a:p>
          <a:p>
            <a:pPr marL="664546" lvl="1" indent="-181240">
              <a:buFont typeface="Arial" panose="020B0604020202020204" pitchFamily="34" charset="0"/>
              <a:buChar char="•"/>
            </a:pPr>
            <a:r>
              <a:rPr lang="en-US" sz="1300" dirty="0">
                <a:solidFill>
                  <a:srgbClr val="93D8FF"/>
                </a:solidFill>
              </a:rPr>
              <a:t>Regardless, we don’t know who the other women would be.</a:t>
            </a:r>
          </a:p>
          <a:p>
            <a:pPr marL="181240" indent="-181240">
              <a:buFont typeface="Arial" panose="020B0604020202020204" pitchFamily="34" charset="0"/>
              <a:buChar char="•"/>
            </a:pPr>
            <a:r>
              <a:rPr lang="en-US" sz="1300" b="1" dirty="0">
                <a:solidFill>
                  <a:srgbClr val="93D8FF"/>
                </a:solidFill>
              </a:rPr>
              <a:t>They found the stone rolled away from the tomb</a:t>
            </a:r>
            <a:endParaRPr lang="en-US" sz="1300" dirty="0">
              <a:solidFill>
                <a:srgbClr val="93D8FF"/>
              </a:solidFill>
            </a:endParaRPr>
          </a:p>
          <a:p>
            <a:r>
              <a:rPr lang="en-US" sz="1300" b="1" dirty="0">
                <a:solidFill>
                  <a:srgbClr val="93D8FF"/>
                </a:solidFill>
              </a:rPr>
              <a:t>(Mark 16:3-4), </a:t>
            </a:r>
            <a:r>
              <a:rPr lang="en-US" sz="1300" b="1" i="1" dirty="0">
                <a:solidFill>
                  <a:srgbClr val="93D8FF"/>
                </a:solidFill>
              </a:rPr>
              <a:t>“</a:t>
            </a:r>
            <a:r>
              <a:rPr lang="en-US" i="1" dirty="0"/>
              <a:t>And they said among themselves, “Who will roll away the stone from the door of the tomb for us?”</a:t>
            </a:r>
            <a:r>
              <a:rPr lang="en-US" i="1" baseline="30000" dirty="0"/>
              <a:t> 4</a:t>
            </a:r>
            <a:r>
              <a:rPr lang="en-US" i="1" dirty="0"/>
              <a:t> But when they looked up, they saw that the stone had been rolled away—for it was very large.”</a:t>
            </a:r>
          </a:p>
          <a:p>
            <a:r>
              <a:rPr lang="en-US" sz="1300" b="1" dirty="0">
                <a:solidFill>
                  <a:srgbClr val="93D8FF"/>
                </a:solidFill>
              </a:rPr>
              <a:t>(Matthew 28:2-4), </a:t>
            </a:r>
            <a:r>
              <a:rPr lang="en-US" sz="1300" i="1" dirty="0">
                <a:solidFill>
                  <a:srgbClr val="93D8FF"/>
                </a:solidFill>
              </a:rPr>
              <a:t>“</a:t>
            </a:r>
            <a:r>
              <a:rPr lang="en-US" b="0" i="1" dirty="0"/>
              <a:t>And behold, there was a great earthquake; for an angel of the Lord descended from heaven, and came and rolled back the stone from the door, and sat on it.</a:t>
            </a:r>
            <a:r>
              <a:rPr lang="en-US" b="0" i="1" baseline="30000" dirty="0"/>
              <a:t> 3</a:t>
            </a:r>
            <a:r>
              <a:rPr lang="en-US" b="0" i="1" dirty="0"/>
              <a:t> His countenance was like lightning, and his clothing as white as snow.</a:t>
            </a:r>
            <a:r>
              <a:rPr lang="en-US" b="0" i="1" baseline="30000" dirty="0"/>
              <a:t> 4</a:t>
            </a:r>
            <a:r>
              <a:rPr lang="en-US" b="0" i="1" dirty="0"/>
              <a:t> And the guards shook for fear of him, and became like dead men.”</a:t>
            </a:r>
          </a:p>
          <a:p>
            <a:pPr marL="181240" indent="-181240">
              <a:buFont typeface="Arial" panose="020B0604020202020204" pitchFamily="34" charset="0"/>
              <a:buChar char="•"/>
            </a:pPr>
            <a:r>
              <a:rPr lang="en-US" b="1" i="0" dirty="0"/>
              <a:t>They did not find the body of the Lord</a:t>
            </a:r>
          </a:p>
          <a:p>
            <a:pPr marL="181240" indent="-181240">
              <a:buFont typeface="Arial" panose="020B0604020202020204" pitchFamily="34" charset="0"/>
              <a:buChar char="•"/>
            </a:pPr>
            <a:r>
              <a:rPr lang="en-US" b="1" i="0" dirty="0"/>
              <a:t>Two angels stood by them</a:t>
            </a:r>
            <a:r>
              <a:rPr lang="en-US" b="1" i="1" dirty="0"/>
              <a:t>. “He is not here, but is risen!” </a:t>
            </a:r>
            <a:r>
              <a:rPr lang="en-US" b="1" i="0" dirty="0"/>
              <a:t>(6)</a:t>
            </a:r>
          </a:p>
          <a:p>
            <a:pPr marL="664546" lvl="1" indent="-181240">
              <a:buFont typeface="Arial" panose="020B0604020202020204" pitchFamily="34" charset="0"/>
              <a:buChar char="•"/>
            </a:pPr>
            <a:r>
              <a:rPr lang="en-US" b="0" i="0" dirty="0"/>
              <a:t>He had already prophesied this while in Galilee (cf. Matthew 17:22-23)</a:t>
            </a:r>
          </a:p>
          <a:p>
            <a:pPr marL="664546" lvl="1" indent="-181240">
              <a:buFont typeface="Arial" panose="020B0604020202020204" pitchFamily="34" charset="0"/>
              <a:buChar char="•"/>
            </a:pPr>
            <a:r>
              <a:rPr lang="en-US" b="1" i="0" dirty="0"/>
              <a:t>Note:  </a:t>
            </a:r>
            <a:r>
              <a:rPr lang="en-US" b="0" i="0" dirty="0"/>
              <a:t>The death, burial and resurrection of Christ, Paul calls the gospel! (cf. 1 Corinthians 15:1-4)</a:t>
            </a:r>
          </a:p>
          <a:p>
            <a:pPr marL="181240" indent="-181240" defTabSz="966612">
              <a:buFont typeface="Arial" panose="020B0604020202020204" pitchFamily="34" charset="0"/>
              <a:buChar char="•"/>
              <a:defRPr/>
            </a:pPr>
            <a:r>
              <a:rPr lang="en-US" b="1" i="0" dirty="0"/>
              <a:t>The ladies were mindful of His teaching, </a:t>
            </a:r>
            <a:r>
              <a:rPr lang="en-US" b="1" i="1" dirty="0"/>
              <a:t>“They remembered His words” </a:t>
            </a:r>
            <a:r>
              <a:rPr lang="en-US" b="1" i="0" dirty="0"/>
              <a:t>(8)</a:t>
            </a:r>
          </a:p>
          <a:p>
            <a:pPr marL="181240" indent="-181240">
              <a:buFont typeface="Arial" panose="020B0604020202020204" pitchFamily="34" charset="0"/>
              <a:buChar char="•"/>
            </a:pPr>
            <a:r>
              <a:rPr lang="en-US" b="1" i="0" dirty="0"/>
              <a:t>They returned to the disciples (the eleven) and the rest, and told them. (Mary Magdalene, Joanna, Mary the mother of James. (9-10)</a:t>
            </a:r>
            <a:endParaRPr lang="en-US" b="0" i="0" dirty="0"/>
          </a:p>
          <a:p>
            <a:pPr marL="664546" lvl="1" indent="-181240">
              <a:buFont typeface="Arial" panose="020B0604020202020204" pitchFamily="34" charset="0"/>
              <a:buChar char="•"/>
            </a:pPr>
            <a:r>
              <a:rPr lang="en-US" b="0" i="0" dirty="0"/>
              <a:t>Matthew made clear they were told to do so by the angel. (Matthew 28:7), and by Jesus when they met Him on the road (Matthew 28:9).</a:t>
            </a:r>
          </a:p>
          <a:p>
            <a:pPr marL="664546" lvl="1" indent="-181240">
              <a:buFont typeface="Arial" panose="020B0604020202020204" pitchFamily="34" charset="0"/>
              <a:buChar char="•"/>
            </a:pPr>
            <a:r>
              <a:rPr lang="en-US" b="0" i="0" dirty="0"/>
              <a:t>The disciples did not believe them initially </a:t>
            </a:r>
            <a:r>
              <a:rPr lang="en-US" b="0" i="1" dirty="0"/>
              <a:t>“seemed to them like idle tales.” </a:t>
            </a:r>
            <a:r>
              <a:rPr lang="en-US" b="1" i="0" dirty="0"/>
              <a:t>(11)</a:t>
            </a:r>
          </a:p>
          <a:p>
            <a:pPr marL="664546" lvl="1" indent="-181240">
              <a:buFont typeface="Arial" panose="020B0604020202020204" pitchFamily="34" charset="0"/>
              <a:buChar char="•"/>
            </a:pPr>
            <a:r>
              <a:rPr lang="en-US" b="0" i="0" dirty="0"/>
              <a:t>Peter</a:t>
            </a:r>
            <a:r>
              <a:rPr lang="en-US" b="1" i="0" dirty="0"/>
              <a:t> (12) </a:t>
            </a:r>
            <a:r>
              <a:rPr lang="en-US" b="0" i="0" dirty="0"/>
              <a:t>ran to see for himself, and departed, marveling at what had happened</a:t>
            </a:r>
          </a:p>
          <a:p>
            <a:pPr marL="664546" lvl="1" indent="-181240">
              <a:buFont typeface="Arial" panose="020B0604020202020204" pitchFamily="34" charset="0"/>
              <a:buChar char="•"/>
            </a:pPr>
            <a:r>
              <a:rPr lang="en-US" b="0" i="0" dirty="0"/>
              <a:t>John notes that he accompanied Peter (John 20:3-4).</a:t>
            </a:r>
          </a:p>
          <a:p>
            <a:pPr marL="664546" lvl="1" indent="-181240">
              <a:buFont typeface="Arial" panose="020B0604020202020204" pitchFamily="34" charset="0"/>
              <a:buChar char="•"/>
            </a:pPr>
            <a:r>
              <a:rPr lang="en-US" b="0" i="0" dirty="0"/>
              <a:t>Mary Magdalene seems to go to a different place, where Peter and John were, not the others (cf. John 20:2-4)</a:t>
            </a:r>
          </a:p>
          <a:p>
            <a:pPr marL="181240" indent="-181240">
              <a:buSzPct val="125000"/>
              <a:buFont typeface="Arial" panose="020B0604020202020204" pitchFamily="34" charset="0"/>
              <a:buChar char="•"/>
            </a:pPr>
            <a:r>
              <a:rPr lang="en-US" sz="1300" b="1" dirty="0">
                <a:solidFill>
                  <a:schemeClr val="bg1"/>
                </a:solidFill>
              </a:rPr>
              <a:t>Question: Why would it be difficult to fake the resurrection of Jesus by stealing the body from the tomb? (2-3) (cf. Matt. 27:62-66). </a:t>
            </a:r>
          </a:p>
          <a:p>
            <a:pPr>
              <a:buSzPct val="125000"/>
            </a:pPr>
            <a:r>
              <a:rPr lang="en-US" sz="1300" b="1" dirty="0">
                <a:solidFill>
                  <a:srgbClr val="FFFF00"/>
                </a:solidFill>
              </a:rPr>
              <a:t>Answer:</a:t>
            </a:r>
            <a:r>
              <a:rPr lang="en-US" sz="1300" dirty="0">
                <a:solidFill>
                  <a:srgbClr val="FFFF00"/>
                </a:solidFill>
              </a:rPr>
              <a:t> The tomb had been secured, and was guarded by Roman guards</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167</a:t>
            </a:fld>
            <a:endParaRPr lang="en-US">
              <a:solidFill>
                <a:prstClr val="black"/>
              </a:solidFill>
              <a:latin typeface="Calibri" panose="020F0502020204030204"/>
            </a:endParaRPr>
          </a:p>
        </p:txBody>
      </p:sp>
    </p:spTree>
    <p:extLst>
      <p:ext uri="{BB962C8B-B14F-4D97-AF65-F5344CB8AC3E}">
        <p14:creationId xmlns:p14="http://schemas.microsoft.com/office/powerpoint/2010/main" val="26851865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meets two disciples on the same day. He declares to them the prophet’s message about the suffering savior… Himself. (12-27)</a:t>
            </a:r>
          </a:p>
          <a:p>
            <a:pPr marL="181240" indent="-181240">
              <a:buFont typeface="Arial" panose="020B0604020202020204" pitchFamily="34" charset="0"/>
              <a:buChar char="•"/>
            </a:pPr>
            <a:r>
              <a:rPr lang="en-US" sz="1300" b="1" dirty="0"/>
              <a:t>Emmaus was 7 miles from Jerusalem</a:t>
            </a:r>
          </a:p>
          <a:p>
            <a:pPr marL="181240" indent="-181240">
              <a:buFont typeface="Arial" panose="020B0604020202020204" pitchFamily="34" charset="0"/>
              <a:buChar char="•"/>
            </a:pPr>
            <a:r>
              <a:rPr lang="en-US" sz="1300" b="1" dirty="0"/>
              <a:t>Jesus drew near and went with them (they initially did not know Him).</a:t>
            </a:r>
          </a:p>
          <a:p>
            <a:pPr marL="664546" lvl="1" indent="-181240">
              <a:buFont typeface="Arial" panose="020B0604020202020204" pitchFamily="34" charset="0"/>
              <a:buChar char="•"/>
            </a:pPr>
            <a:r>
              <a:rPr lang="en-US" sz="1300" dirty="0"/>
              <a:t>Cleopas showed the nature of the news, asking Jesus, </a:t>
            </a:r>
            <a:r>
              <a:rPr lang="en-US" sz="1300" i="1" dirty="0"/>
              <a:t>“Are You the only stranger in Jerusalem, and have You not know the things which happened there in these days?” </a:t>
            </a:r>
            <a:r>
              <a:rPr lang="en-US" sz="1300" b="1" dirty="0"/>
              <a:t>(18)</a:t>
            </a:r>
          </a:p>
          <a:p>
            <a:pPr marL="664546" lvl="1" indent="-181240">
              <a:buFont typeface="Arial" panose="020B0604020202020204" pitchFamily="34" charset="0"/>
              <a:buChar char="•"/>
            </a:pPr>
            <a:r>
              <a:rPr lang="en-US" sz="1300" dirty="0"/>
              <a:t>They called Jesus a </a:t>
            </a:r>
            <a:r>
              <a:rPr lang="en-US" sz="1300" i="1" dirty="0"/>
              <a:t>“Prophet, mighty in deed and word before God and all the people”</a:t>
            </a:r>
            <a:r>
              <a:rPr lang="en-US" sz="1300" b="1" i="1" dirty="0"/>
              <a:t> </a:t>
            </a:r>
            <a:r>
              <a:rPr lang="en-US" sz="1300" b="1" dirty="0"/>
              <a:t>(19) and proclaimed His death was as a result of the Jewish leaders” (cf. 20).</a:t>
            </a:r>
          </a:p>
          <a:p>
            <a:pPr marL="664546" lvl="1" indent="-181240">
              <a:buFont typeface="Arial" panose="020B0604020202020204" pitchFamily="34" charset="0"/>
              <a:buChar char="•"/>
            </a:pPr>
            <a:r>
              <a:rPr lang="en-US" sz="1300" b="1" dirty="0"/>
              <a:t>They informed Him of the claim of the woman that He was resurrected (22-24)</a:t>
            </a:r>
          </a:p>
          <a:p>
            <a:r>
              <a:rPr lang="en-US" sz="1300" b="1" dirty="0"/>
              <a:t>(25-27 READ)</a:t>
            </a:r>
          </a:p>
          <a:p>
            <a:pPr marL="181240" indent="-181240">
              <a:buFont typeface="Arial" panose="020B0604020202020204" pitchFamily="34" charset="0"/>
              <a:buChar char="•"/>
            </a:pPr>
            <a:r>
              <a:rPr lang="en-US" sz="1300" b="1" dirty="0"/>
              <a:t>Jesus words</a:t>
            </a:r>
            <a:r>
              <a:rPr lang="en-US" sz="1300" b="1" i="1" dirty="0"/>
              <a:t>, “O foolish ones, and slow of heart to believe in all that the prophets have spoken! Ought not the Christ to have suffered these thing and to enter into His glory?” </a:t>
            </a:r>
            <a:r>
              <a:rPr lang="en-US" sz="1300" b="1" dirty="0"/>
              <a:t>(25-26)</a:t>
            </a:r>
          </a:p>
          <a:p>
            <a:pPr marL="664546" lvl="1" indent="-181240">
              <a:buFont typeface="Arial" panose="020B0604020202020204" pitchFamily="34" charset="0"/>
              <a:buChar char="•"/>
            </a:pPr>
            <a:r>
              <a:rPr lang="en-US" sz="1300" dirty="0"/>
              <a:t>He then taught the disciples all things concerning himself. (In the Scriptures) </a:t>
            </a:r>
            <a:r>
              <a:rPr lang="en-US" sz="1300" b="1" dirty="0"/>
              <a:t>(27)</a:t>
            </a:r>
          </a:p>
          <a:p>
            <a:pPr marL="181240" indent="-181240">
              <a:buSzPct val="125000"/>
              <a:buFont typeface="Arial" panose="020B0604020202020204" pitchFamily="34" charset="0"/>
              <a:buChar char="•"/>
            </a:pPr>
            <a:r>
              <a:rPr lang="en-US" sz="1300" b="1" dirty="0"/>
              <a:t>Question: Why do you think the disciples might be </a:t>
            </a:r>
            <a:r>
              <a:rPr lang="en-US" sz="1300" b="1" i="1" dirty="0"/>
              <a:t>“slow of heart to believe” </a:t>
            </a:r>
            <a:r>
              <a:rPr lang="en-US" sz="1300" b="1" dirty="0"/>
              <a:t>the evidence of Jesus’ resurrection from the dead? (cf. 25)</a:t>
            </a:r>
          </a:p>
          <a:p>
            <a:pPr>
              <a:buSzPct val="125000"/>
            </a:pPr>
            <a:r>
              <a:rPr lang="en-US" sz="1300" b="1" dirty="0"/>
              <a:t>Answer: </a:t>
            </a:r>
            <a:r>
              <a:rPr lang="en-US" sz="1300" dirty="0"/>
              <a:t>Their eyes were initially restrained </a:t>
            </a:r>
            <a:r>
              <a:rPr lang="en-US" sz="1300" b="1" dirty="0"/>
              <a:t>(16). </a:t>
            </a:r>
            <a:r>
              <a:rPr lang="en-US" sz="1300" dirty="0"/>
              <a:t>Their faith was not sufficient because of other prevalent views of the Messiah.</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168</a:t>
            </a:fld>
            <a:endParaRPr lang="en-US">
              <a:solidFill>
                <a:prstClr val="black"/>
              </a:solidFill>
              <a:latin typeface="Calibri" panose="020F0502020204030204"/>
            </a:endParaRPr>
          </a:p>
        </p:txBody>
      </p:sp>
    </p:spTree>
    <p:extLst>
      <p:ext uri="{BB962C8B-B14F-4D97-AF65-F5344CB8AC3E}">
        <p14:creationId xmlns:p14="http://schemas.microsoft.com/office/powerpoint/2010/main" val="68657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 READ)</a:t>
            </a:r>
          </a:p>
          <a:p>
            <a:pPr marL="181240" indent="-181240">
              <a:buFont typeface="Arial" panose="020B0604020202020204" pitchFamily="34" charset="0"/>
              <a:buChar char="•"/>
            </a:pPr>
            <a:r>
              <a:rPr lang="en-US" b="1" dirty="0"/>
              <a:t>The rebellion of the Galileans apparently was news at that time, that Jesus’ used to teach a lesson</a:t>
            </a:r>
          </a:p>
          <a:p>
            <a:pPr marL="181240" indent="-181240">
              <a:buFont typeface="Arial" panose="020B0604020202020204" pitchFamily="34" charset="0"/>
              <a:buChar char="•"/>
            </a:pPr>
            <a:r>
              <a:rPr lang="en-US" b="1" dirty="0"/>
              <a:t>Terrible atrocities by Romans upon the Jews (we have no specific record of the event).</a:t>
            </a:r>
          </a:p>
          <a:p>
            <a:pPr marL="181240" indent="-181240">
              <a:buFont typeface="Arial" panose="020B0604020202020204" pitchFamily="34" charset="0"/>
              <a:buChar char="•"/>
            </a:pPr>
            <a:r>
              <a:rPr lang="en-US" b="1" dirty="0"/>
              <a:t>Many Jews believed (superstitiously) that negative occurrences took place because of the guilt of sin</a:t>
            </a:r>
          </a:p>
          <a:p>
            <a:r>
              <a:rPr lang="en-US" b="1" dirty="0"/>
              <a:t>(John 9:1-2) [Even disciples], </a:t>
            </a:r>
            <a:r>
              <a:rPr lang="en-US" i="1" dirty="0"/>
              <a:t>“Now as Jesus passed by, He saw a man who was blind from birth.</a:t>
            </a:r>
            <a:r>
              <a:rPr lang="en-US" i="1" baseline="30000" dirty="0"/>
              <a:t> 2</a:t>
            </a:r>
            <a:r>
              <a:rPr lang="en-US" i="1" dirty="0"/>
              <a:t> And His disciples asked Him, saying, “Rabbi, who sinned, this man or his parents, that he was born blind?”</a:t>
            </a:r>
            <a:endParaRPr lang="en-US" b="1" i="1" dirty="0"/>
          </a:p>
          <a:p>
            <a:pPr marL="181240" indent="-181240">
              <a:buFont typeface="Arial" panose="020B0604020202020204" pitchFamily="34" charset="0"/>
              <a:buChar char="•"/>
            </a:pPr>
            <a:r>
              <a:rPr lang="en-US" b="1" dirty="0"/>
              <a:t>Question: When we suffer is it always because of our own failures?</a:t>
            </a:r>
          </a:p>
          <a:p>
            <a:pPr marL="181240" indent="-181240">
              <a:buFont typeface="Arial" panose="020B0604020202020204" pitchFamily="34" charset="0"/>
              <a:buChar char="•"/>
            </a:pPr>
            <a:r>
              <a:rPr lang="en-US" b="1" dirty="0"/>
              <a:t>Answer: </a:t>
            </a:r>
            <a:r>
              <a:rPr lang="en-US" b="0" dirty="0"/>
              <a:t>NO. Choices of others; chastisement; chance; tribulation. The call to repent is needed by all (5)</a:t>
            </a:r>
          </a:p>
          <a:p>
            <a:r>
              <a:rPr lang="en-US" b="1" dirty="0"/>
              <a:t>(Luke 13:5), </a:t>
            </a:r>
            <a:r>
              <a:rPr lang="en-US" b="0" i="1" dirty="0"/>
              <a:t>“I </a:t>
            </a:r>
            <a:r>
              <a:rPr lang="en-US" i="1" dirty="0"/>
              <a:t>tell you, no; but unless you repent you will all likewise perish.”</a:t>
            </a:r>
            <a:endParaRPr lang="en-US" b="0" i="1" dirty="0"/>
          </a:p>
        </p:txBody>
      </p:sp>
      <p:sp>
        <p:nvSpPr>
          <p:cNvPr id="4" name="Slide Number Placeholder 3"/>
          <p:cNvSpPr>
            <a:spLocks noGrp="1"/>
          </p:cNvSpPr>
          <p:nvPr>
            <p:ph type="sldNum" sz="quarter" idx="5"/>
          </p:nvPr>
        </p:nvSpPr>
        <p:spPr/>
        <p:txBody>
          <a:bodyPr/>
          <a:lstStyle/>
          <a:p>
            <a:fld id="{87F97BCB-B00A-4E99-825C-5A638E674226}" type="slidenum">
              <a:rPr lang="en-US" smtClean="0"/>
              <a:t>97</a:t>
            </a:fld>
            <a:endParaRPr lang="en-US"/>
          </a:p>
        </p:txBody>
      </p:sp>
    </p:spTree>
    <p:extLst>
      <p:ext uri="{BB962C8B-B14F-4D97-AF65-F5344CB8AC3E}">
        <p14:creationId xmlns:p14="http://schemas.microsoft.com/office/powerpoint/2010/main" val="22791668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In Emmaus, Jesus stayed with the disciples. As they ate, </a:t>
            </a:r>
            <a:r>
              <a:rPr lang="en-US" sz="1300" b="1" i="1" dirty="0"/>
              <a:t>“their eyes were opened and they knew Him; and He vanished from their sight” </a:t>
            </a:r>
            <a:r>
              <a:rPr lang="en-US" sz="1300" b="1" dirty="0"/>
              <a:t>(28-35)</a:t>
            </a:r>
          </a:p>
          <a:p>
            <a:pPr marL="181240" indent="-181240">
              <a:buSzPct val="125000"/>
              <a:buFont typeface="Arial" panose="020B0604020202020204" pitchFamily="34" charset="0"/>
              <a:buChar char="•"/>
            </a:pPr>
            <a:r>
              <a:rPr lang="en-US" sz="1300" b="1" dirty="0">
                <a:solidFill>
                  <a:srgbClr val="FFFF00"/>
                </a:solidFill>
              </a:rPr>
              <a:t>It was not until they entered the village that they knew He was Jesus.</a:t>
            </a:r>
          </a:p>
          <a:p>
            <a:pPr marL="664546" lvl="1" indent="-181240">
              <a:buSzPct val="125000"/>
              <a:buFont typeface="Arial" panose="020B0604020202020204" pitchFamily="34" charset="0"/>
              <a:buChar char="•"/>
            </a:pPr>
            <a:r>
              <a:rPr lang="en-US" sz="1300" i="1" dirty="0">
                <a:solidFill>
                  <a:srgbClr val="FFFF00"/>
                </a:solidFill>
              </a:rPr>
              <a:t>They showed hospitality to a fellow traveler, asking Him to stay the night.</a:t>
            </a:r>
          </a:p>
          <a:p>
            <a:pPr marL="664546" lvl="1" indent="-181240">
              <a:buSzPct val="125000"/>
              <a:buFont typeface="Arial" panose="020B0604020202020204" pitchFamily="34" charset="0"/>
              <a:buChar char="•"/>
            </a:pPr>
            <a:r>
              <a:rPr lang="en-US" sz="1300" i="1" dirty="0">
                <a:solidFill>
                  <a:srgbClr val="FFFF00"/>
                </a:solidFill>
              </a:rPr>
              <a:t>As He broke bread with them, their eyes were opened and they knew Him</a:t>
            </a:r>
            <a:r>
              <a:rPr lang="en-US" sz="1300" b="1" dirty="0">
                <a:solidFill>
                  <a:srgbClr val="FFFF00"/>
                </a:solidFill>
              </a:rPr>
              <a:t> (31)</a:t>
            </a:r>
          </a:p>
          <a:p>
            <a:pPr marL="181240" indent="-181240">
              <a:buSzPct val="125000"/>
              <a:buFont typeface="Arial" panose="020B0604020202020204" pitchFamily="34" charset="0"/>
              <a:buChar char="•"/>
            </a:pPr>
            <a:r>
              <a:rPr lang="en-US" sz="1300" b="1" dirty="0">
                <a:solidFill>
                  <a:srgbClr val="FFFF00"/>
                </a:solidFill>
              </a:rPr>
              <a:t>When Jesus was revealed to them, He vanished. (A Resurrected Body and Divine power).</a:t>
            </a:r>
          </a:p>
          <a:p>
            <a:pPr marL="664546" lvl="1" indent="-181240">
              <a:buSzPct val="125000"/>
              <a:buFont typeface="Arial" panose="020B0604020202020204" pitchFamily="34" charset="0"/>
              <a:buChar char="•"/>
            </a:pPr>
            <a:r>
              <a:rPr lang="en-US" sz="1300" dirty="0">
                <a:solidFill>
                  <a:srgbClr val="FFFF00"/>
                </a:solidFill>
              </a:rPr>
              <a:t>They referenced their heart “burning” within them while Jesus was with them on the road (32)</a:t>
            </a:r>
          </a:p>
          <a:p>
            <a:pPr marL="664546" lvl="1" indent="-181240">
              <a:buSzPct val="125000"/>
              <a:buFont typeface="Arial" panose="020B0604020202020204" pitchFamily="34" charset="0"/>
              <a:buChar char="•"/>
            </a:pPr>
            <a:r>
              <a:rPr lang="en-US" sz="1300" dirty="0">
                <a:solidFill>
                  <a:srgbClr val="FFFF00"/>
                </a:solidFill>
              </a:rPr>
              <a:t>The burning in the breast was not used by them as evidence this was Jesus.  It was not until the breaking of bread that </a:t>
            </a:r>
            <a:r>
              <a:rPr lang="en-US" sz="1300" i="1" dirty="0">
                <a:solidFill>
                  <a:srgbClr val="FFFF00"/>
                </a:solidFill>
              </a:rPr>
              <a:t>“He was known to them.” </a:t>
            </a:r>
            <a:r>
              <a:rPr lang="en-US" sz="1300" dirty="0">
                <a:solidFill>
                  <a:srgbClr val="FFFF00"/>
                </a:solidFill>
              </a:rPr>
              <a:t>(35)</a:t>
            </a:r>
          </a:p>
          <a:p>
            <a:pPr marL="664546" lvl="1" indent="-181240">
              <a:buSzPct val="125000"/>
              <a:buFont typeface="Arial" panose="020B0604020202020204" pitchFamily="34" charset="0"/>
              <a:buChar char="•"/>
            </a:pPr>
            <a:r>
              <a:rPr lang="en-US" sz="1300" b="1" dirty="0">
                <a:solidFill>
                  <a:srgbClr val="FFFF00"/>
                </a:solidFill>
              </a:rPr>
              <a:t>Note:  </a:t>
            </a:r>
            <a:r>
              <a:rPr lang="en-US" sz="1300" dirty="0">
                <a:solidFill>
                  <a:srgbClr val="FFFF00"/>
                </a:solidFill>
              </a:rPr>
              <a:t>for us a subjective response that is NOT dependable (as Mormons teach). This is simply an indication of how much they were moved by Jesus’ teaching.</a:t>
            </a:r>
          </a:p>
          <a:p>
            <a:pPr marL="181240" indent="-181240">
              <a:buSzPct val="125000"/>
              <a:buFont typeface="Arial" panose="020B0604020202020204" pitchFamily="34" charset="0"/>
              <a:buChar char="•"/>
            </a:pPr>
            <a:r>
              <a:rPr lang="en-US" sz="1300" b="1" dirty="0">
                <a:solidFill>
                  <a:srgbClr val="FFFF00"/>
                </a:solidFill>
              </a:rPr>
              <a:t>They testified to the disciples when they returned to Jerusalem. (33-34)</a:t>
            </a:r>
          </a:p>
          <a:p>
            <a:pPr marL="664546" lvl="1" indent="-181240">
              <a:buSzPct val="125000"/>
              <a:buFont typeface="Arial" panose="020B0604020202020204" pitchFamily="34" charset="0"/>
              <a:buChar char="•"/>
            </a:pPr>
            <a:r>
              <a:rPr lang="en-US" sz="1300" dirty="0">
                <a:solidFill>
                  <a:srgbClr val="FFFF00"/>
                </a:solidFill>
              </a:rPr>
              <a:t>Has appeared to Simon! – Seems to be the response of the eleven as they were already aware, and Simon was apparently there. (See the comments of Caldwell on this verse for further explanation).</a:t>
            </a:r>
          </a:p>
          <a:p>
            <a:pPr marL="664546" lvl="1" indent="-181240">
              <a:buSzPct val="125000"/>
              <a:buFont typeface="Arial" panose="020B0604020202020204" pitchFamily="34" charset="0"/>
              <a:buChar char="•"/>
            </a:pPr>
            <a:r>
              <a:rPr lang="en-US" sz="1300" dirty="0">
                <a:solidFill>
                  <a:srgbClr val="FFFF00"/>
                </a:solidFill>
              </a:rPr>
              <a:t>In other words, a conversation – not words only from the men traveling from Emmaus</a:t>
            </a:r>
          </a:p>
          <a:p>
            <a:pPr marL="664546" lvl="1" indent="-181240">
              <a:buSzPct val="125000"/>
              <a:buFont typeface="Arial" panose="020B0604020202020204" pitchFamily="34" charset="0"/>
              <a:buChar char="•"/>
            </a:pPr>
            <a:r>
              <a:rPr lang="en-US" sz="1300" b="1" dirty="0">
                <a:solidFill>
                  <a:srgbClr val="FFFF00"/>
                </a:solidFill>
              </a:rPr>
              <a:t>Note: </a:t>
            </a:r>
            <a:r>
              <a:rPr lang="en-US" sz="1300" dirty="0">
                <a:solidFill>
                  <a:srgbClr val="FFFF00"/>
                </a:solidFill>
              </a:rPr>
              <a:t>At no other place in scripture is this appearance to “Simon” recorded. It is our  conclusion that this is the occasion Paul refers to, and this “Simon” is Peter. (cf. I Corinthians 15:5).</a:t>
            </a:r>
          </a:p>
          <a:p>
            <a:pPr marL="664546" lvl="1" indent="-181240">
              <a:buSzPct val="125000"/>
              <a:buFont typeface="Arial" panose="020B0604020202020204" pitchFamily="34" charset="0"/>
              <a:buChar char="•"/>
            </a:pPr>
            <a:r>
              <a:rPr lang="en-US" sz="1300" dirty="0">
                <a:solidFill>
                  <a:srgbClr val="FFFF00"/>
                </a:solidFill>
              </a:rPr>
              <a:t>Was not known until the breaking of bread</a:t>
            </a:r>
          </a:p>
          <a:p>
            <a:endParaRPr lang="en-US" b="0" i="1"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169</a:t>
            </a:fld>
            <a:endParaRPr lang="en-US"/>
          </a:p>
        </p:txBody>
      </p:sp>
    </p:spTree>
    <p:extLst>
      <p:ext uri="{BB962C8B-B14F-4D97-AF65-F5344CB8AC3E}">
        <p14:creationId xmlns:p14="http://schemas.microsoft.com/office/powerpoint/2010/main" val="7329987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appears to the disciples and reveals Himself in His resurrected body (36-43).</a:t>
            </a:r>
          </a:p>
          <a:p>
            <a:r>
              <a:rPr lang="en-US" sz="1300" b="1" dirty="0"/>
              <a:t>(36-43 READ)</a:t>
            </a:r>
          </a:p>
          <a:p>
            <a:pPr marL="181240" indent="-181240">
              <a:buSzPct val="125000"/>
              <a:buFont typeface="Arial" panose="020B0604020202020204" pitchFamily="34" charset="0"/>
              <a:buChar char="•"/>
            </a:pPr>
            <a:r>
              <a:rPr lang="en-US" sz="1300" b="1" dirty="0"/>
              <a:t>Question: Why might the disciples mistakenly believe that the resurrected Jesus was a spirit, causing fear? (36-41)</a:t>
            </a:r>
          </a:p>
          <a:p>
            <a:pPr>
              <a:buSzPct val="125000"/>
            </a:pPr>
            <a:r>
              <a:rPr lang="en-US" sz="1300" b="1" dirty="0"/>
              <a:t>Answer: </a:t>
            </a:r>
            <a:r>
              <a:rPr lang="en-US" sz="1300" dirty="0"/>
              <a:t>They were not fully aware of the nature of Jesus’ resurrection. Their full understanding came after the events occurred! </a:t>
            </a:r>
          </a:p>
          <a:p>
            <a:pPr marL="181240" indent="-181240">
              <a:buSzPct val="125000"/>
              <a:buFont typeface="Arial" panose="020B0604020202020204" pitchFamily="34" charset="0"/>
              <a:buChar char="•"/>
            </a:pPr>
            <a:r>
              <a:rPr lang="en-US" sz="1300" dirty="0"/>
              <a:t>Jesus demonstrated He was not a disembodied spirit.  This was a bodily resurrection!</a:t>
            </a:r>
          </a:p>
          <a:p>
            <a:pPr marL="664546" lvl="1" indent="-181240">
              <a:buSzPct val="125000"/>
              <a:buFont typeface="Arial" panose="020B0604020202020204" pitchFamily="34" charset="0"/>
              <a:buChar char="•"/>
            </a:pPr>
            <a:r>
              <a:rPr lang="en-US" sz="1300" dirty="0"/>
              <a:t>He had flesh and bones</a:t>
            </a:r>
          </a:p>
          <a:p>
            <a:pPr marL="664546" lvl="1" indent="-181240">
              <a:buSzPct val="125000"/>
              <a:buFont typeface="Arial" panose="020B0604020202020204" pitchFamily="34" charset="0"/>
              <a:buChar char="•"/>
            </a:pPr>
            <a:r>
              <a:rPr lang="en-US" sz="1300" dirty="0"/>
              <a:t>Though not stated in this text (later with regard to Thomas) who apparently was not present (The 11 merely meaning the group, not an indication of the presence of all) it was evident that the nail holes and riven side were visible. (cf. John 20:24-25).</a:t>
            </a:r>
          </a:p>
          <a:p>
            <a:pPr marL="664546" lvl="1" indent="-181240">
              <a:buSzPct val="125000"/>
              <a:buFont typeface="Arial" panose="020B0604020202020204" pitchFamily="34" charset="0"/>
              <a:buChar char="•"/>
            </a:pPr>
            <a:r>
              <a:rPr lang="en-US" sz="1300" dirty="0"/>
              <a:t>They gave him a piece of fish and some honeycomb He ate in their presence.</a:t>
            </a:r>
          </a:p>
          <a:p>
            <a:pPr marL="181240" indent="-181240">
              <a:buSzPct val="125000"/>
              <a:buFont typeface="Arial" panose="020B0604020202020204" pitchFamily="34" charset="0"/>
              <a:buChar char="•"/>
            </a:pPr>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170</a:t>
            </a:fld>
            <a:endParaRPr lang="en-US">
              <a:solidFill>
                <a:prstClr val="black"/>
              </a:solidFill>
              <a:latin typeface="Calibri" panose="020F0502020204030204"/>
            </a:endParaRPr>
          </a:p>
        </p:txBody>
      </p:sp>
    </p:spTree>
    <p:extLst>
      <p:ext uri="{BB962C8B-B14F-4D97-AF65-F5344CB8AC3E}">
        <p14:creationId xmlns:p14="http://schemas.microsoft.com/office/powerpoint/2010/main" val="38860918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effectLst>
                  <a:outerShdw blurRad="38100" dist="38100" dir="2700000" algn="tl">
                    <a:srgbClr val="000000">
                      <a:alpha val="43137"/>
                    </a:srgbClr>
                  </a:outerShdw>
                </a:effectLst>
              </a:rPr>
              <a:t>Jesus teaches His disciples why it was necessary He be resurrected. He gives them instructions to tarry in Jerusalem until power comes (44-49).</a:t>
            </a:r>
          </a:p>
          <a:p>
            <a:r>
              <a:rPr lang="en-US" sz="1300" b="1" dirty="0">
                <a:effectLst>
                  <a:outerShdw blurRad="38100" dist="38100" dir="2700000" algn="tl">
                    <a:srgbClr val="000000">
                      <a:alpha val="43137"/>
                    </a:srgbClr>
                  </a:outerShdw>
                </a:effectLst>
              </a:rPr>
              <a:t>(44-49 READ)</a:t>
            </a:r>
          </a:p>
          <a:p>
            <a:pPr marL="181240" indent="-181240">
              <a:buFont typeface="Arial" panose="020B0604020202020204" pitchFamily="34" charset="0"/>
              <a:buChar char="•"/>
            </a:pPr>
            <a:r>
              <a:rPr lang="en-US" sz="1300" b="1" dirty="0">
                <a:effectLst>
                  <a:outerShdw blurRad="38100" dist="38100" dir="2700000" algn="tl">
                    <a:srgbClr val="000000">
                      <a:alpha val="43137"/>
                    </a:srgbClr>
                  </a:outerShdw>
                </a:effectLst>
              </a:rPr>
              <a:t>Jesus clearly states that what had occurred was a fulfillment of prophecy</a:t>
            </a:r>
          </a:p>
          <a:p>
            <a:pPr marL="664546" lvl="1" indent="-181240">
              <a:buFont typeface="Arial" panose="020B0604020202020204" pitchFamily="34" charset="0"/>
              <a:buChar char="•"/>
            </a:pPr>
            <a:r>
              <a:rPr lang="en-US" sz="1300" dirty="0">
                <a:effectLst>
                  <a:outerShdw blurRad="38100" dist="38100" dir="2700000" algn="tl">
                    <a:srgbClr val="000000">
                      <a:alpha val="43137"/>
                    </a:srgbClr>
                  </a:outerShdw>
                </a:effectLst>
              </a:rPr>
              <a:t>He opened their understanding (this period of 40 days were the final preparation for the “all truth” the Holy Spirit would bring, and prepared them for their purpose. They came to  understand what all had happed from Jesus’ explanations of the scripture.”</a:t>
            </a:r>
          </a:p>
          <a:p>
            <a:pPr marL="664546" lvl="1" indent="-181240">
              <a:buFont typeface="Arial" panose="020B0604020202020204" pitchFamily="34" charset="0"/>
              <a:buChar char="•"/>
            </a:pPr>
            <a:r>
              <a:rPr lang="en-US" sz="1300" b="1" dirty="0">
                <a:effectLst>
                  <a:outerShdw blurRad="38100" dist="38100" dir="2700000" algn="tl">
                    <a:srgbClr val="000000">
                      <a:alpha val="43137"/>
                    </a:srgbClr>
                  </a:outerShdw>
                </a:effectLst>
              </a:rPr>
              <a:t>The synopsis:  </a:t>
            </a:r>
            <a:r>
              <a:rPr lang="en-US" sz="1300" dirty="0">
                <a:effectLst>
                  <a:outerShdw blurRad="38100" dist="38100" dir="2700000" algn="tl">
                    <a:srgbClr val="000000">
                      <a:alpha val="43137"/>
                    </a:srgbClr>
                  </a:outerShdw>
                </a:effectLst>
              </a:rPr>
              <a:t>Jesus had to die, and the gospel was going to be preached beginning at Jerusalem. The disciples were witnesses of all this. They were to wait in Jerusalem until the time was come for their endowment with power</a:t>
            </a:r>
          </a:p>
          <a:p>
            <a:pPr marL="181240" indent="-181240">
              <a:buSzPct val="125000"/>
              <a:buFont typeface="Arial" panose="020B0604020202020204" pitchFamily="34" charset="0"/>
              <a:buChar char="•"/>
            </a:pPr>
            <a:r>
              <a:rPr lang="en-US" sz="1300" b="1" dirty="0"/>
              <a:t>Question: What is the significance of Jesus’ directions to tarry in Jerusalem until they were </a:t>
            </a:r>
            <a:r>
              <a:rPr lang="en-US" sz="1300" b="1" i="1" dirty="0"/>
              <a:t>“endued with power from on high.” </a:t>
            </a:r>
            <a:r>
              <a:rPr lang="en-US" sz="1300" b="1" dirty="0"/>
              <a:t>What was that power? (49) (cf. Acts 1:4-8).</a:t>
            </a:r>
          </a:p>
          <a:p>
            <a:pPr>
              <a:buSzPct val="125000"/>
            </a:pPr>
            <a:r>
              <a:rPr lang="en-US" sz="1300" b="1" dirty="0"/>
              <a:t>Answer:</a:t>
            </a:r>
            <a:r>
              <a:rPr lang="en-US" sz="1300" dirty="0"/>
              <a:t> This was the beginning of the Kingdom. The power was the coming of the Holy Spirit.</a:t>
            </a:r>
          </a:p>
          <a:p>
            <a:r>
              <a:rPr lang="en-US" sz="1300" b="1" dirty="0"/>
              <a:t>(</a:t>
            </a:r>
            <a:r>
              <a:rPr lang="en-US" b="1" dirty="0"/>
              <a:t>Acts 1:4-8), </a:t>
            </a:r>
            <a:r>
              <a:rPr lang="en-US" i="1" dirty="0"/>
              <a:t>“And being assembled together with them, He commanded them not to depart from Jerusalem, but to wait for the Promise of the Father, “which,” He said, “you have heard from Me;</a:t>
            </a:r>
            <a:r>
              <a:rPr lang="en-US" i="1" baseline="30000" dirty="0"/>
              <a:t> 5</a:t>
            </a:r>
            <a:r>
              <a:rPr lang="en-US" i="1" dirty="0"/>
              <a:t> for John truly baptized with water, but you shall be baptized with the Holy Spirit not many days from now.”</a:t>
            </a:r>
            <a:r>
              <a:rPr lang="en-US" i="1" baseline="30000" dirty="0"/>
              <a:t> 6</a:t>
            </a:r>
            <a:r>
              <a:rPr lang="en-US" i="1" dirty="0"/>
              <a:t> Therefore, when they had come together, they asked Him, saying, “Lord, will You at this time restore the kingdom to Israel?”</a:t>
            </a:r>
            <a:r>
              <a:rPr lang="en-US" i="1" baseline="30000" dirty="0"/>
              <a:t> 7</a:t>
            </a:r>
            <a:r>
              <a:rPr lang="en-US" i="1" dirty="0"/>
              <a:t> And He said to them, “It is not for you to know times or seasons which the Father has put in His own authority.</a:t>
            </a:r>
            <a:r>
              <a:rPr lang="en-US" i="1" baseline="30000" dirty="0"/>
              <a:t> 8</a:t>
            </a:r>
            <a:r>
              <a:rPr lang="en-US" i="1" dirty="0"/>
              <a:t> But you shall receive power when the Holy Spirit has come upon you; and you shall be witnesses to Me in Jerusalem, and in all Judea and Samaria, and to the end of the earth.”</a:t>
            </a:r>
            <a:endParaRPr lang="en-US" sz="1300" i="1"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171</a:t>
            </a:fld>
            <a:endParaRPr lang="en-US">
              <a:solidFill>
                <a:prstClr val="black"/>
              </a:solidFill>
              <a:latin typeface="Calibri" panose="020F0502020204030204"/>
            </a:endParaRPr>
          </a:p>
        </p:txBody>
      </p:sp>
    </p:spTree>
    <p:extLst>
      <p:ext uri="{BB962C8B-B14F-4D97-AF65-F5344CB8AC3E}">
        <p14:creationId xmlns:p14="http://schemas.microsoft.com/office/powerpoint/2010/main" val="39846030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At Bethany, Jesus ascends to Heaven (50-53).</a:t>
            </a:r>
          </a:p>
          <a:p>
            <a:r>
              <a:rPr lang="en-US" sz="1300" b="1" dirty="0"/>
              <a:t>(50-53 READ)</a:t>
            </a:r>
          </a:p>
          <a:p>
            <a:pPr marL="181240" indent="-181240">
              <a:buFont typeface="Arial" panose="020B0604020202020204" pitchFamily="34" charset="0"/>
              <a:buChar char="•"/>
            </a:pPr>
            <a:r>
              <a:rPr lang="en-US" sz="1300" b="1" dirty="0"/>
              <a:t>The final words of other gospels of Jesus</a:t>
            </a:r>
          </a:p>
          <a:p>
            <a:pPr marL="664546" lvl="1" indent="-181240">
              <a:buFont typeface="Arial" panose="020B0604020202020204" pitchFamily="34" charset="0"/>
              <a:buChar char="•"/>
            </a:pPr>
            <a:r>
              <a:rPr lang="en-US" sz="1300" dirty="0"/>
              <a:t>Matthew’s final words magnified His authority, and the giving of the Great commission. (Matthew 2:1-20)</a:t>
            </a:r>
          </a:p>
          <a:p>
            <a:pPr marL="664546" lvl="1" indent="-181240">
              <a:buFont typeface="Arial" panose="020B0604020202020204" pitchFamily="34" charset="0"/>
              <a:buChar char="•"/>
            </a:pPr>
            <a:r>
              <a:rPr lang="en-US" sz="1300" dirty="0"/>
              <a:t>Mark relates the giving of the commission to occur at the ascension, though there are disputes concerning the inclusion of verses 9-20. (Mark 16:14-20)</a:t>
            </a:r>
          </a:p>
          <a:p>
            <a:pPr marL="664546" lvl="1" indent="-181240">
              <a:buFont typeface="Arial" panose="020B0604020202020204" pitchFamily="34" charset="0"/>
              <a:buChar char="•"/>
            </a:pPr>
            <a:r>
              <a:rPr lang="en-US" sz="1300" dirty="0"/>
              <a:t>John finishes his discourse with a mentioning of a final conversation with Peter and John.</a:t>
            </a:r>
          </a:p>
          <a:p>
            <a:pPr marL="181240" indent="-181240">
              <a:buFont typeface="Arial" panose="020B0604020202020204" pitchFamily="34" charset="0"/>
              <a:buChar char="•"/>
            </a:pPr>
            <a:r>
              <a:rPr lang="en-US" sz="1300" b="1" dirty="0"/>
              <a:t>Luke’s relating of the ascension.</a:t>
            </a:r>
          </a:p>
          <a:p>
            <a:pPr marL="664546" lvl="1" indent="-181240">
              <a:buFont typeface="Arial" panose="020B0604020202020204" pitchFamily="34" charset="0"/>
              <a:buChar char="•"/>
            </a:pPr>
            <a:r>
              <a:rPr lang="en-US" sz="1300" dirty="0"/>
              <a:t>It occurred at Bethany, near Jerusalem</a:t>
            </a:r>
          </a:p>
          <a:p>
            <a:pPr marL="664546" lvl="1" indent="-181240">
              <a:buFont typeface="Arial" panose="020B0604020202020204" pitchFamily="34" charset="0"/>
              <a:buChar char="•"/>
            </a:pPr>
            <a:r>
              <a:rPr lang="en-US" sz="1300" dirty="0"/>
              <a:t>Jesus blessed His disciples before leaving them.</a:t>
            </a:r>
          </a:p>
          <a:p>
            <a:pPr marL="664546" lvl="1" indent="-181240">
              <a:buFont typeface="Arial" panose="020B0604020202020204" pitchFamily="34" charset="0"/>
              <a:buChar char="•"/>
            </a:pPr>
            <a:r>
              <a:rPr lang="en-US" sz="1300" dirty="0"/>
              <a:t>He ascended, which was an occasion for worship by the disciples</a:t>
            </a:r>
          </a:p>
          <a:p>
            <a:pPr marL="664546" lvl="1" indent="-181240">
              <a:buFont typeface="Arial" panose="020B0604020202020204" pitchFamily="34" charset="0"/>
              <a:buChar char="•"/>
            </a:pPr>
            <a:r>
              <a:rPr lang="en-US" sz="1300" dirty="0"/>
              <a:t>They returned to Jerusalem, joyful, and continued daily in the temple (note: waiting for the power promised).</a:t>
            </a:r>
          </a:p>
          <a:p>
            <a:pPr marL="181240" indent="-181240">
              <a:buSzPct val="125000"/>
              <a:buFont typeface="Arial" panose="020B0604020202020204" pitchFamily="34" charset="0"/>
              <a:buChar char="•"/>
            </a:pPr>
            <a:r>
              <a:rPr lang="en-US" sz="1300" b="1" dirty="0"/>
              <a:t>Question: What is the significance of Jesus’ ascension into heaven? (51) (cf. Acts 2:33).</a:t>
            </a:r>
          </a:p>
          <a:p>
            <a:pPr>
              <a:buSzPct val="125000"/>
            </a:pPr>
            <a:r>
              <a:rPr lang="en-US" sz="1300" b="1" dirty="0"/>
              <a:t>Answer:</a:t>
            </a:r>
            <a:r>
              <a:rPr lang="en-US" sz="1300" dirty="0"/>
              <a:t> His exaltation to God’s right hand, to reign in the establishment of His kingdom. It was the fulfillment of the scheme of redemption, the finishing of all His teaching to them, and the fulfillment of all the prophecies concerning Him.  His work was done, He was the Christ, (cf. Acts. 2:36).</a:t>
            </a:r>
          </a:p>
          <a:p>
            <a:pPr>
              <a:buSzPct val="125000"/>
            </a:pPr>
            <a:r>
              <a:rPr lang="en-US" b="1" dirty="0"/>
              <a:t>(Acts 2:33), </a:t>
            </a:r>
            <a:r>
              <a:rPr lang="en-US" i="1" dirty="0"/>
              <a:t>“Therefore being exalted to the right hand of God, and having received from the Father the promise of the Holy Spirit, He poured out this which you now see and hear.”</a:t>
            </a:r>
          </a:p>
          <a:p>
            <a:pPr>
              <a:buSzPct val="125000"/>
            </a:pPr>
            <a:r>
              <a:rPr lang="en-US" b="1" dirty="0"/>
              <a:t>(Acts 2:36), </a:t>
            </a:r>
            <a:r>
              <a:rPr lang="en-US" i="1" dirty="0"/>
              <a:t>“Therefore let all the house of Israel know assuredly that God has made this Jesus, whom you crucified, both Lord and Christ.”</a:t>
            </a:r>
            <a:endParaRPr lang="en-US" sz="1300" b="1" i="1"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172</a:t>
            </a:fld>
            <a:endParaRPr lang="en-US">
              <a:solidFill>
                <a:prstClr val="black"/>
              </a:solidFill>
              <a:latin typeface="Calibri" panose="020F0502020204030204"/>
            </a:endParaRPr>
          </a:p>
        </p:txBody>
      </p:sp>
    </p:spTree>
    <p:extLst>
      <p:ext uri="{BB962C8B-B14F-4D97-AF65-F5344CB8AC3E}">
        <p14:creationId xmlns:p14="http://schemas.microsoft.com/office/powerpoint/2010/main" val="23838414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Introduction</a:t>
            </a:r>
          </a:p>
          <a:p>
            <a:pPr marL="181240" indent="-181240">
              <a:buFont typeface="Arial" panose="020B0604020202020204" pitchFamily="34" charset="0"/>
              <a:buChar char="•"/>
            </a:pPr>
            <a:r>
              <a:rPr lang="en-US" sz="1300" b="1" dirty="0"/>
              <a:t>Luke and Acts/</a:t>
            </a:r>
            <a:r>
              <a:rPr lang="en-US" sz="1300" b="1" dirty="0" err="1"/>
              <a:t>Compantion</a:t>
            </a:r>
            <a:r>
              <a:rPr lang="en-US" sz="1300" b="1" dirty="0"/>
              <a:t> books (1:1-4; 1:1-3).</a:t>
            </a:r>
          </a:p>
          <a:p>
            <a:r>
              <a:rPr lang="en-US" sz="1300" b="1" dirty="0"/>
              <a:t>(Luke 1:1-4), “</a:t>
            </a:r>
            <a:r>
              <a:rPr lang="en-US" dirty="0"/>
              <a:t>Inasmuch as many have taken in hand to set in order a narrative of those things which have been fulfilled among us,</a:t>
            </a:r>
            <a:r>
              <a:rPr lang="en-US" baseline="30000" dirty="0"/>
              <a:t> 2</a:t>
            </a:r>
            <a:r>
              <a:rPr lang="en-US" dirty="0"/>
              <a:t> just as those who from the beginning were eyewitnesses and ministers of the word delivered them to us,</a:t>
            </a:r>
            <a:r>
              <a:rPr lang="en-US" baseline="30000" dirty="0"/>
              <a:t> 3</a:t>
            </a:r>
            <a:r>
              <a:rPr lang="en-US" dirty="0"/>
              <a:t> it seemed good to me also, having had perfect understanding of all things from the very first, to write to you an orderly account, most excellent Theophilus,</a:t>
            </a:r>
            <a:r>
              <a:rPr lang="en-US" baseline="30000" dirty="0"/>
              <a:t> 4</a:t>
            </a:r>
            <a:r>
              <a:rPr lang="en-US" dirty="0"/>
              <a:t> that you may know the certainty of those things in which you were instructed.”</a:t>
            </a:r>
          </a:p>
          <a:p>
            <a:r>
              <a:rPr lang="en-US" sz="1300" b="1" dirty="0"/>
              <a:t>(1:1-3 READ)</a:t>
            </a:r>
          </a:p>
          <a:p>
            <a:pPr marL="181240" indent="-181240">
              <a:buFont typeface="Arial" panose="020B0604020202020204" pitchFamily="34" charset="0"/>
              <a:buChar char="•"/>
            </a:pPr>
            <a:r>
              <a:rPr lang="en-US" sz="1300" b="1" dirty="0"/>
              <a:t>Note: Luke – a gospel; Acts – early church history.</a:t>
            </a:r>
          </a:p>
          <a:p>
            <a:pPr marL="181240" indent="-181240">
              <a:buFont typeface="Arial" panose="020B0604020202020204" pitchFamily="34" charset="0"/>
              <a:buChar char="•"/>
            </a:pPr>
            <a:r>
              <a:rPr lang="en-US" sz="1300" b="1" dirty="0"/>
              <a:t>With Luke we discussed Jesus’ ministry and life. (prophecy, miracles, teaching, death, resurrection and ascension.</a:t>
            </a:r>
          </a:p>
          <a:p>
            <a:pPr marL="181240" indent="-181240">
              <a:buFont typeface="Arial" panose="020B0604020202020204" pitchFamily="34" charset="0"/>
              <a:buChar char="•"/>
            </a:pPr>
            <a:r>
              <a:rPr lang="en-US" sz="1300" b="1" dirty="0"/>
              <a:t>This is referred to as the gospel of Jesus Christ (cf. 1 Corinthians 15:3-8).</a:t>
            </a:r>
          </a:p>
          <a:p>
            <a:r>
              <a:rPr lang="en-US" b="1" dirty="0"/>
              <a:t>(1 Corinthians 15:3-8), </a:t>
            </a:r>
            <a:r>
              <a:rPr lang="en-US" i="1" dirty="0"/>
              <a:t>“For I delivered to you first of all that which I also received: that Christ died for our sins according to the Scriptures,</a:t>
            </a:r>
            <a:r>
              <a:rPr lang="en-US" i="1" baseline="30000" dirty="0"/>
              <a:t> 4</a:t>
            </a:r>
            <a:r>
              <a:rPr lang="en-US" i="1" dirty="0"/>
              <a:t> and that He was buried, and that He rose again the third day according to the Scriptures,</a:t>
            </a:r>
            <a:r>
              <a:rPr lang="en-US" i="1" baseline="30000" dirty="0"/>
              <a:t> 5</a:t>
            </a:r>
            <a:r>
              <a:rPr lang="en-US" i="1" dirty="0"/>
              <a:t> and that He was seen by Cephas, then by the twelve.</a:t>
            </a:r>
            <a:r>
              <a:rPr lang="en-US" i="1" baseline="30000" dirty="0"/>
              <a:t> 6</a:t>
            </a:r>
            <a:r>
              <a:rPr lang="en-US" i="1" dirty="0"/>
              <a:t> After that He was seen by over five hundred brethren at once, of whom the greater part remain to the present, but some have fallen asleep.</a:t>
            </a:r>
            <a:r>
              <a:rPr lang="en-US" i="1" baseline="30000" dirty="0"/>
              <a:t> 7</a:t>
            </a:r>
            <a:r>
              <a:rPr lang="en-US" i="1" dirty="0"/>
              <a:t> After that He was seen by James, then by all the apostles.</a:t>
            </a:r>
            <a:r>
              <a:rPr lang="en-US" i="1" baseline="30000" dirty="0"/>
              <a:t> 8</a:t>
            </a:r>
            <a:r>
              <a:rPr lang="en-US" i="1" dirty="0"/>
              <a:t> Then last of all He was seen by me also, as by one born out of due time.”</a:t>
            </a:r>
            <a:endParaRPr lang="en-US" sz="1300" b="1" i="1"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173</a:t>
            </a:fld>
            <a:endParaRPr lang="en-US">
              <a:solidFill>
                <a:prstClr val="black"/>
              </a:solidFill>
              <a:latin typeface="Calibri" panose="020F0502020204030204"/>
            </a:endParaRPr>
          </a:p>
        </p:txBody>
      </p:sp>
    </p:spTree>
    <p:extLst>
      <p:ext uri="{BB962C8B-B14F-4D97-AF65-F5344CB8AC3E}">
        <p14:creationId xmlns:p14="http://schemas.microsoft.com/office/powerpoint/2010/main" val="23616276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Luke ties his current letter to Theophilus to the form letter (gospel of Luke) that he wrote to him. (1-3)</a:t>
            </a:r>
          </a:p>
          <a:p>
            <a:pPr marL="181240" indent="-181240">
              <a:buSzPct val="125000"/>
              <a:buFont typeface="Arial" panose="020B0604020202020204" pitchFamily="34" charset="0"/>
              <a:buChar char="•"/>
            </a:pPr>
            <a:r>
              <a:rPr lang="en-US" sz="1300" b="1" dirty="0"/>
              <a:t>Question: Other than them having the same author, and were written to the same person, what about Luke and Acts would make them companion volumes? </a:t>
            </a:r>
          </a:p>
          <a:p>
            <a:pPr>
              <a:buSzPct val="125000"/>
            </a:pPr>
            <a:r>
              <a:rPr lang="en-US" sz="1300" b="1" dirty="0"/>
              <a:t>Answer: </a:t>
            </a:r>
            <a:r>
              <a:rPr lang="en-US" sz="1300" dirty="0"/>
              <a:t>The events of Acts immediately follow the Gospels chronically.  They were both inspired by the Holy Spirit.</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174</a:t>
            </a:fld>
            <a:endParaRPr lang="en-US">
              <a:solidFill>
                <a:prstClr val="black"/>
              </a:solidFill>
              <a:latin typeface="Calibri" panose="020F0502020204030204"/>
            </a:endParaRPr>
          </a:p>
        </p:txBody>
      </p:sp>
    </p:spTree>
    <p:extLst>
      <p:ext uri="{BB962C8B-B14F-4D97-AF65-F5344CB8AC3E}">
        <p14:creationId xmlns:p14="http://schemas.microsoft.com/office/powerpoint/2010/main" val="5420720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Jesus instructed the disciples to remain in Jerusalem until they were baptized with the Holy Spirit. Note the baptism of the Holy Spirit is equated with the reception of “power” (4-8).</a:t>
            </a:r>
          </a:p>
          <a:p>
            <a:r>
              <a:rPr lang="en-US" sz="1300" b="1" dirty="0"/>
              <a:t>(4-8 READ)</a:t>
            </a:r>
          </a:p>
          <a:p>
            <a:pPr marL="181240" indent="-181240">
              <a:buFont typeface="Arial" panose="020B0604020202020204" pitchFamily="34" charset="0"/>
              <a:buChar char="•"/>
            </a:pPr>
            <a:r>
              <a:rPr lang="en-US" sz="1300" b="1" dirty="0"/>
              <a:t>Jesus promised the baptism of the Holy Spirit</a:t>
            </a:r>
          </a:p>
          <a:p>
            <a:pPr marL="664546" lvl="1" indent="-181240">
              <a:buFont typeface="Arial" panose="020B0604020202020204" pitchFamily="34" charset="0"/>
              <a:buChar char="•"/>
            </a:pPr>
            <a:r>
              <a:rPr lang="en-US" sz="1300" b="1" dirty="0"/>
              <a:t>Note:  NOT for salvation. But a sign of God’s kingdom coming</a:t>
            </a:r>
          </a:p>
          <a:p>
            <a:r>
              <a:rPr lang="en-US" sz="1300" b="1" dirty="0"/>
              <a:t>(Mark 9:1), </a:t>
            </a:r>
            <a:r>
              <a:rPr lang="en-US" sz="1300" i="1" dirty="0"/>
              <a:t>“</a:t>
            </a:r>
            <a:r>
              <a:rPr lang="en-US" b="0" i="1" dirty="0"/>
              <a:t>And He said to them, “Assuredly, I say to you that there are some standing here who will not taste death till they see the kingdom of God present with power.”</a:t>
            </a:r>
          </a:p>
          <a:p>
            <a:pPr marL="1147852" lvl="2" indent="-181240">
              <a:buFont typeface="Arial" panose="020B0604020202020204" pitchFamily="34" charset="0"/>
              <a:buChar char="•"/>
            </a:pPr>
            <a:r>
              <a:rPr lang="en-US" sz="1300" dirty="0"/>
              <a:t>Jesus had again and again promised the disciples that they would receive the Holy Spirit after he left.</a:t>
            </a:r>
          </a:p>
          <a:p>
            <a:pPr marL="664546" lvl="1" indent="-181240">
              <a:buFont typeface="Arial" panose="020B0604020202020204" pitchFamily="34" charset="0"/>
              <a:buChar char="•"/>
            </a:pPr>
            <a:r>
              <a:rPr lang="en-US" sz="1300" b="1" dirty="0"/>
              <a:t>Only one other example in scripture of Holy Spirit Baptism (Cornelius and household)</a:t>
            </a:r>
          </a:p>
          <a:p>
            <a:r>
              <a:rPr lang="en-US" sz="1300" b="1" dirty="0"/>
              <a:t>(Acts 11:15-17), “</a:t>
            </a:r>
            <a:r>
              <a:rPr lang="en-US" dirty="0"/>
              <a:t>And as I began to speak, the Holy Spirit fell upon them, as upon us at the beginning.</a:t>
            </a:r>
            <a:r>
              <a:rPr lang="en-US" baseline="30000" dirty="0"/>
              <a:t> 16</a:t>
            </a:r>
            <a:r>
              <a:rPr lang="en-US" dirty="0"/>
              <a:t> Then I remembered the word of the Lord, how He said, ‘John indeed baptized with water, but you shall be baptized with the Holy Spirit.’</a:t>
            </a:r>
            <a:r>
              <a:rPr lang="en-US" baseline="30000" dirty="0"/>
              <a:t> 17</a:t>
            </a:r>
            <a:r>
              <a:rPr lang="en-US" dirty="0"/>
              <a:t> If therefore God gave them the same gift as He gave us when we believed on the Lord Jesus Christ, who was I that I could withstand God?”</a:t>
            </a:r>
          </a:p>
          <a:p>
            <a:pPr marL="1147852" lvl="2" indent="-181240">
              <a:buFont typeface="Arial" panose="020B0604020202020204" pitchFamily="34" charset="0"/>
              <a:buChar char="•"/>
            </a:pPr>
            <a:r>
              <a:rPr lang="en-US" sz="1300" dirty="0"/>
              <a:t>Again a sign. This time that the Gentiles were to be included in the kingdom of Christ</a:t>
            </a:r>
            <a:r>
              <a:rPr lang="en-US" sz="1300" i="1" dirty="0"/>
              <a:t>.  “they glorified God, saying, ‘Then God has also granted to the Gentiles repentance to life.” </a:t>
            </a:r>
            <a:r>
              <a:rPr lang="en-US" sz="1300" b="1" dirty="0"/>
              <a:t>(18)</a:t>
            </a:r>
          </a:p>
          <a:p>
            <a:pPr marL="181240" indent="-181240">
              <a:buSzPct val="125000"/>
              <a:buFont typeface="Arial" panose="020B0604020202020204" pitchFamily="34" charset="0"/>
              <a:buChar char="•"/>
            </a:pPr>
            <a:r>
              <a:rPr lang="en-US" sz="1300" b="1" dirty="0"/>
              <a:t>Question: 6-7 refer to the restoration of the kingdom to Israel. Read Mark 9:1 and consider how the two verses corroborate one another? </a:t>
            </a:r>
          </a:p>
          <a:p>
            <a:pPr>
              <a:buSzPct val="125000"/>
            </a:pPr>
            <a:r>
              <a:rPr lang="en-US" sz="1300" b="1" dirty="0"/>
              <a:t>Answer: </a:t>
            </a:r>
            <a:r>
              <a:rPr lang="en-US" sz="1300" dirty="0"/>
              <a:t>The </a:t>
            </a:r>
            <a:r>
              <a:rPr lang="en-US" sz="1300" i="1" dirty="0"/>
              <a:t>“restoration of the kingdom to Israel” </a:t>
            </a:r>
            <a:r>
              <a:rPr lang="en-US" sz="1300" dirty="0"/>
              <a:t>is the establishment of the Messianic Kingdom. Now, Jesus kingdom is </a:t>
            </a:r>
            <a:r>
              <a:rPr lang="en-US" sz="1300" i="1" dirty="0"/>
              <a:t>“not of this world.” </a:t>
            </a:r>
            <a:r>
              <a:rPr lang="en-US" sz="1300" b="1" dirty="0"/>
              <a:t>(John 18:36).</a:t>
            </a:r>
          </a:p>
          <a:p>
            <a:pPr marL="181240" indent="-181240">
              <a:buFont typeface="Arial" panose="020B0604020202020204" pitchFamily="34" charset="0"/>
              <a:buChar char="•"/>
            </a:pPr>
            <a:r>
              <a:rPr lang="en-US" sz="1300" b="1" dirty="0"/>
              <a:t>Clearly, it was only God’s purview to know the when of these events.</a:t>
            </a:r>
          </a:p>
          <a:p>
            <a:pPr marL="664546" lvl="1" indent="-181240">
              <a:buFont typeface="Arial" panose="020B0604020202020204" pitchFamily="34" charset="0"/>
              <a:buChar char="•"/>
            </a:pPr>
            <a:r>
              <a:rPr lang="en-US" sz="1300" dirty="0"/>
              <a:t>The fact that it happened quickly is not surprising, not indicative of anything other than this was when God determined to send the Spirit</a:t>
            </a: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175</a:t>
            </a:fld>
            <a:endParaRPr lang="en-US">
              <a:solidFill>
                <a:prstClr val="black"/>
              </a:solidFill>
              <a:latin typeface="Calibri" panose="020F0502020204030204"/>
            </a:endParaRPr>
          </a:p>
        </p:txBody>
      </p:sp>
    </p:spTree>
    <p:extLst>
      <p:ext uri="{BB962C8B-B14F-4D97-AF65-F5344CB8AC3E}">
        <p14:creationId xmlns:p14="http://schemas.microsoft.com/office/powerpoint/2010/main" val="20593991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Luke relates again the ascension of Jesus into heaven (9-11).</a:t>
            </a:r>
          </a:p>
          <a:p>
            <a:r>
              <a:rPr lang="en-US" sz="1300" b="1" dirty="0">
                <a:solidFill>
                  <a:srgbClr val="93D8FF"/>
                </a:solidFill>
              </a:rPr>
              <a:t>(9-11 READ)</a:t>
            </a:r>
          </a:p>
          <a:p>
            <a:pPr marL="181240" indent="-181240">
              <a:buFont typeface="Arial" panose="020B0604020202020204" pitchFamily="34" charset="0"/>
              <a:buChar char="•"/>
            </a:pPr>
            <a:r>
              <a:rPr lang="en-US" sz="1300" b="1" dirty="0">
                <a:solidFill>
                  <a:srgbClr val="93D8FF"/>
                </a:solidFill>
              </a:rPr>
              <a:t>Consider what happened at Jesus’ ascension back to heaven!</a:t>
            </a:r>
          </a:p>
          <a:p>
            <a:r>
              <a:rPr lang="en-US" b="1" dirty="0"/>
              <a:t>(Philippians 2:9-11) [Because of His physical life, and death for men], </a:t>
            </a:r>
            <a:r>
              <a:rPr lang="en-US" i="1" dirty="0"/>
              <a:t>“Therefore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endParaRPr lang="en-US" sz="1300" b="1" i="1" dirty="0">
              <a:solidFill>
                <a:srgbClr val="93D8FF"/>
              </a:solidFill>
            </a:endParaRPr>
          </a:p>
          <a:p>
            <a:endParaRPr lang="en-US" sz="100" dirty="0">
              <a:solidFill>
                <a:schemeClr val="bg1"/>
              </a:solidFill>
            </a:endParaRPr>
          </a:p>
          <a:p>
            <a:pPr marL="181240" indent="-181240">
              <a:buSzPct val="125000"/>
              <a:buFont typeface="Arial" panose="020B0604020202020204" pitchFamily="34" charset="0"/>
              <a:buChar char="•"/>
            </a:pPr>
            <a:r>
              <a:rPr lang="en-US" sz="1300" b="1" dirty="0">
                <a:solidFill>
                  <a:schemeClr val="bg1"/>
                </a:solidFill>
              </a:rPr>
              <a:t>Question: What did the angel mean when saying, “This same Jesus… will so come in like manner as you saw Him go into heaven.”? (cf. 1 Thessalonians 4:15-18). </a:t>
            </a:r>
          </a:p>
          <a:p>
            <a:pPr>
              <a:buSzPct val="125000"/>
            </a:pPr>
            <a:r>
              <a:rPr lang="en-US" sz="1300" b="1" dirty="0">
                <a:solidFill>
                  <a:srgbClr val="FFFF00"/>
                </a:solidFill>
              </a:rPr>
              <a:t>Answer: </a:t>
            </a:r>
            <a:r>
              <a:rPr lang="en-US" sz="1300" dirty="0">
                <a:solidFill>
                  <a:srgbClr val="FFFF00"/>
                </a:solidFill>
              </a:rPr>
              <a:t>This clearly indicates the nature of Christ’s final coming!</a:t>
            </a:r>
          </a:p>
          <a:p>
            <a:pPr>
              <a:buSzPct val="125000"/>
            </a:pPr>
            <a:r>
              <a:rPr lang="en-US" sz="1300" b="1" dirty="0">
                <a:solidFill>
                  <a:srgbClr val="FFFF00"/>
                </a:solidFill>
              </a:rPr>
              <a:t>(</a:t>
            </a:r>
            <a:r>
              <a:rPr lang="en-US" b="1" dirty="0"/>
              <a:t>1 Thessalonians 4:16-18), </a:t>
            </a:r>
            <a:r>
              <a:rPr lang="en-US" i="1" dirty="0"/>
              <a:t>“For the Lord Himself will descend from heaven with a shout, with the voice of an archangel, and with the trumpet of God. And the dead in Christ will rise first.</a:t>
            </a:r>
            <a:r>
              <a:rPr lang="en-US" i="1" baseline="30000" dirty="0"/>
              <a:t> 17</a:t>
            </a:r>
            <a:r>
              <a:rPr lang="en-US" i="1" dirty="0"/>
              <a:t> Then we who are alive and remain shall be caught up together with them in the clouds to meet the Lord in the air. And thus we shall always be with the Lord.</a:t>
            </a:r>
            <a:r>
              <a:rPr lang="en-US" i="1" baseline="30000" dirty="0"/>
              <a:t> 18</a:t>
            </a:r>
            <a:r>
              <a:rPr lang="en-US" i="1" dirty="0"/>
              <a:t> Therefore comfort one another with these words.”</a:t>
            </a:r>
            <a:endParaRPr lang="en-US" sz="1300" b="1" i="1" dirty="0">
              <a:solidFill>
                <a:srgbClr val="FFFF00"/>
              </a:solidFill>
            </a:endParaRP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176</a:t>
            </a:fld>
            <a:endParaRPr lang="en-US">
              <a:solidFill>
                <a:prstClr val="black"/>
              </a:solidFill>
              <a:latin typeface="Calibri" panose="020F0502020204030204"/>
            </a:endParaRPr>
          </a:p>
        </p:txBody>
      </p:sp>
    </p:spTree>
    <p:extLst>
      <p:ext uri="{BB962C8B-B14F-4D97-AF65-F5344CB8AC3E}">
        <p14:creationId xmlns:p14="http://schemas.microsoft.com/office/powerpoint/2010/main" val="3810045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The disciples returned to Jerusalem to await the promise of Jesus (12-14).</a:t>
            </a:r>
          </a:p>
          <a:p>
            <a:pPr marL="181240" indent="-181240">
              <a:buFont typeface="Arial" panose="020B0604020202020204" pitchFamily="34" charset="0"/>
              <a:buChar char="•"/>
            </a:pPr>
            <a:r>
              <a:rPr lang="en-US" sz="1300" b="1" dirty="0">
                <a:solidFill>
                  <a:srgbClr val="93D8FF"/>
                </a:solidFill>
              </a:rPr>
              <a:t>The listing of the eleven is given. Indicating that these were the apostles.</a:t>
            </a:r>
          </a:p>
          <a:p>
            <a:pPr marL="664546" lvl="1" indent="-181240">
              <a:buFont typeface="Arial" panose="020B0604020202020204" pitchFamily="34" charset="0"/>
              <a:buChar char="•"/>
            </a:pPr>
            <a:r>
              <a:rPr lang="en-US" sz="1300" dirty="0">
                <a:solidFill>
                  <a:srgbClr val="93D8FF"/>
                </a:solidFill>
              </a:rPr>
              <a:t>They were waiting for the promise of the Holy Spirit coming with power.</a:t>
            </a:r>
          </a:p>
          <a:p>
            <a:endParaRPr lang="en-US" sz="100" dirty="0">
              <a:solidFill>
                <a:schemeClr val="bg1"/>
              </a:solidFill>
            </a:endParaRPr>
          </a:p>
          <a:p>
            <a:pPr marL="181240" indent="-181240">
              <a:buSzPct val="125000"/>
              <a:buFont typeface="Arial" panose="020B0604020202020204" pitchFamily="34" charset="0"/>
              <a:buChar char="•"/>
            </a:pPr>
            <a:r>
              <a:rPr lang="en-US" sz="1300" b="1" dirty="0">
                <a:solidFill>
                  <a:schemeClr val="bg1"/>
                </a:solidFill>
              </a:rPr>
              <a:t>Why would the disciples seek to replace Judas Iscariot? Is there a special significance to the number 12? </a:t>
            </a:r>
          </a:p>
          <a:p>
            <a:pPr>
              <a:buSzPct val="125000"/>
            </a:pPr>
            <a:r>
              <a:rPr lang="en-US" sz="1300" b="1" dirty="0">
                <a:solidFill>
                  <a:srgbClr val="FFFF00"/>
                </a:solidFill>
              </a:rPr>
              <a:t>Answer: </a:t>
            </a:r>
            <a:r>
              <a:rPr lang="en-US" sz="1300" dirty="0">
                <a:solidFill>
                  <a:srgbClr val="FFFF00"/>
                </a:solidFill>
              </a:rPr>
              <a:t>Twelve has significance among the Hebrews (12 children of Jacob/Israel) An idea of wholeness. With Judas Iscariot gone, their company was incomplete. Peter said, </a:t>
            </a:r>
            <a:r>
              <a:rPr lang="en-US" sz="1300" i="1" dirty="0">
                <a:solidFill>
                  <a:srgbClr val="FFFF00"/>
                </a:solidFill>
              </a:rPr>
              <a:t>“one of these MUST become a witness with us” </a:t>
            </a:r>
            <a:r>
              <a:rPr lang="en-US" sz="1300" b="1" dirty="0">
                <a:solidFill>
                  <a:srgbClr val="FFFF00"/>
                </a:solidFill>
              </a:rPr>
              <a:t>(22). </a:t>
            </a:r>
            <a:r>
              <a:rPr lang="en-US" sz="1300" dirty="0">
                <a:solidFill>
                  <a:srgbClr val="FFFF00"/>
                </a:solidFill>
              </a:rPr>
              <a:t>This indicates they were acting with God’s favor.</a:t>
            </a:r>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177</a:t>
            </a:fld>
            <a:endParaRPr lang="en-US">
              <a:solidFill>
                <a:prstClr val="black"/>
              </a:solidFill>
              <a:latin typeface="Calibri" panose="020F0502020204030204"/>
            </a:endParaRPr>
          </a:p>
        </p:txBody>
      </p:sp>
    </p:spTree>
    <p:extLst>
      <p:ext uri="{BB962C8B-B14F-4D97-AF65-F5344CB8AC3E}">
        <p14:creationId xmlns:p14="http://schemas.microsoft.com/office/powerpoint/2010/main" val="22806014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93D8FF"/>
                </a:solidFill>
              </a:rPr>
              <a:t>The disciples replace Judas Iscariot (who had committed suicide) with a man named Matthias to again come to 12 in number (15-26).</a:t>
            </a:r>
          </a:p>
          <a:p>
            <a:pPr marL="181240" indent="-181240">
              <a:buFont typeface="Arial" panose="020B0604020202020204" pitchFamily="34" charset="0"/>
              <a:buChar char="•"/>
            </a:pPr>
            <a:r>
              <a:rPr lang="en-US" sz="1300" b="1" dirty="0">
                <a:solidFill>
                  <a:srgbClr val="93D8FF"/>
                </a:solidFill>
              </a:rPr>
              <a:t>First, Peter stood up, and showed how David had spoken of the betrayal of Judas Iscariot.</a:t>
            </a:r>
          </a:p>
          <a:p>
            <a:pPr marL="664546" lvl="1" indent="-181240">
              <a:buFont typeface="Arial" panose="020B0604020202020204" pitchFamily="34" charset="0"/>
              <a:buChar char="•"/>
            </a:pPr>
            <a:r>
              <a:rPr lang="en-US" sz="1300" dirty="0">
                <a:solidFill>
                  <a:srgbClr val="93D8FF"/>
                </a:solidFill>
              </a:rPr>
              <a:t>120 of the disciples were present here. (Not the only ones who believed in the resurrected Lord). Paul referred to over 500 brethren at once who saw Him (1 Corinthians 15:6).</a:t>
            </a:r>
          </a:p>
          <a:p>
            <a:pPr marL="664546" lvl="1" indent="-181240">
              <a:buFont typeface="Arial" panose="020B0604020202020204" pitchFamily="34" charset="0"/>
              <a:buChar char="•"/>
            </a:pPr>
            <a:r>
              <a:rPr lang="en-US" sz="1300" dirty="0">
                <a:solidFill>
                  <a:srgbClr val="93D8FF"/>
                </a:solidFill>
              </a:rPr>
              <a:t>Judas was spoken of by David in  (Psalm 69:25 and Psalm 109:8)</a:t>
            </a:r>
          </a:p>
          <a:p>
            <a:pPr marL="181240" indent="-181240">
              <a:buFont typeface="Arial" panose="020B0604020202020204" pitchFamily="34" charset="0"/>
              <a:buChar char="•"/>
            </a:pPr>
            <a:r>
              <a:rPr lang="en-US" sz="1300" b="1" dirty="0">
                <a:solidFill>
                  <a:srgbClr val="93D8FF"/>
                </a:solidFill>
              </a:rPr>
              <a:t>Details concerning Judas Iscariot</a:t>
            </a:r>
          </a:p>
          <a:p>
            <a:pPr marL="664546" lvl="1" indent="-181240">
              <a:buFont typeface="Arial" panose="020B0604020202020204" pitchFamily="34" charset="0"/>
              <a:buChar char="•"/>
            </a:pPr>
            <a:r>
              <a:rPr lang="en-US" sz="1300" dirty="0">
                <a:solidFill>
                  <a:srgbClr val="93D8FF"/>
                </a:solidFill>
              </a:rPr>
              <a:t>Became a guide to those who arrested Jesus</a:t>
            </a:r>
          </a:p>
          <a:p>
            <a:pPr marL="664546" lvl="1" indent="-181240">
              <a:buFont typeface="Arial" panose="020B0604020202020204" pitchFamily="34" charset="0"/>
              <a:buChar char="•"/>
            </a:pPr>
            <a:r>
              <a:rPr lang="en-US" sz="1300" dirty="0">
                <a:solidFill>
                  <a:srgbClr val="93D8FF"/>
                </a:solidFill>
              </a:rPr>
              <a:t>Was numbered as an apostle and a part of “in this ministry”</a:t>
            </a:r>
          </a:p>
          <a:p>
            <a:pPr marL="664546" lvl="1" indent="-181240">
              <a:buFont typeface="Arial" panose="020B0604020202020204" pitchFamily="34" charset="0"/>
              <a:buChar char="•"/>
            </a:pPr>
            <a:r>
              <a:rPr lang="en-US" sz="1300" dirty="0">
                <a:solidFill>
                  <a:srgbClr val="93D8FF"/>
                </a:solidFill>
              </a:rPr>
              <a:t>He hanged himself (cf. Matthew 17:5). Note:  The money was used to buy potter’s field, to bury strangers in, called it the “Field of Blood (cf. Matthew 17:6-8).</a:t>
            </a:r>
          </a:p>
          <a:p>
            <a:pPr marL="664546" lvl="1" indent="-181240">
              <a:buFont typeface="Arial" panose="020B0604020202020204" pitchFamily="34" charset="0"/>
              <a:buChar char="•"/>
            </a:pPr>
            <a:r>
              <a:rPr lang="en-US" sz="1300" dirty="0">
                <a:solidFill>
                  <a:srgbClr val="93D8FF"/>
                </a:solidFill>
              </a:rPr>
              <a:t>Detail supplied by Luke</a:t>
            </a:r>
            <a:r>
              <a:rPr lang="en-US" sz="1300" i="1" dirty="0">
                <a:solidFill>
                  <a:srgbClr val="93D8FF"/>
                </a:solidFill>
              </a:rPr>
              <a:t>, “and falling headlong, he burst open in the middle, and all his entrails gushed out.” </a:t>
            </a:r>
            <a:r>
              <a:rPr lang="en-US" sz="1300" dirty="0">
                <a:solidFill>
                  <a:srgbClr val="93D8FF"/>
                </a:solidFill>
              </a:rPr>
              <a:t>(18)</a:t>
            </a:r>
          </a:p>
          <a:p>
            <a:r>
              <a:rPr lang="en-US" sz="1300" b="1" dirty="0">
                <a:solidFill>
                  <a:srgbClr val="93D8FF"/>
                </a:solidFill>
              </a:rPr>
              <a:t>(21-26 READ)</a:t>
            </a:r>
          </a:p>
          <a:p>
            <a:pPr marL="181240" indent="-181240">
              <a:buFont typeface="Arial" panose="020B0604020202020204" pitchFamily="34" charset="0"/>
              <a:buChar char="•"/>
            </a:pPr>
            <a:r>
              <a:rPr lang="en-US" sz="1300" b="1" dirty="0">
                <a:solidFill>
                  <a:srgbClr val="93D8FF"/>
                </a:solidFill>
              </a:rPr>
              <a:t>So, the position of Judas (</a:t>
            </a:r>
            <a:r>
              <a:rPr lang="en-US" sz="1300" dirty="0">
                <a:solidFill>
                  <a:srgbClr val="93D8FF"/>
                </a:solidFill>
              </a:rPr>
              <a:t>“</a:t>
            </a:r>
            <a:r>
              <a:rPr lang="en-US" sz="1300" i="1" dirty="0">
                <a:solidFill>
                  <a:srgbClr val="93D8FF"/>
                </a:solidFill>
              </a:rPr>
              <a:t>Let another take his office”</a:t>
            </a:r>
            <a:r>
              <a:rPr lang="en-US" sz="1300" b="1" dirty="0">
                <a:solidFill>
                  <a:srgbClr val="93D8FF"/>
                </a:solidFill>
              </a:rPr>
              <a:t> [20], cf. Psa. 109:8) needed to be filled.</a:t>
            </a:r>
          </a:p>
          <a:p>
            <a:pPr marL="664546" lvl="1" indent="-181240">
              <a:buFont typeface="Arial" panose="020B0604020202020204" pitchFamily="34" charset="0"/>
              <a:buChar char="•"/>
            </a:pPr>
            <a:r>
              <a:rPr lang="en-US" sz="1300" dirty="0">
                <a:solidFill>
                  <a:srgbClr val="93D8FF"/>
                </a:solidFill>
              </a:rPr>
              <a:t>The men who were qualified are those who were with Jesus from the beginning, from John’s baptism of Jesus until the ascension.</a:t>
            </a:r>
          </a:p>
          <a:p>
            <a:pPr marL="664546" lvl="1" indent="-181240">
              <a:buFont typeface="Arial" panose="020B0604020202020204" pitchFamily="34" charset="0"/>
              <a:buChar char="•"/>
            </a:pPr>
            <a:r>
              <a:rPr lang="en-US" sz="1300" dirty="0">
                <a:solidFill>
                  <a:srgbClr val="93D8FF"/>
                </a:solidFill>
              </a:rPr>
              <a:t>They were to be “a witness with us of His resurrection.</a:t>
            </a:r>
          </a:p>
          <a:p>
            <a:pPr marL="664546" lvl="1" indent="-181240">
              <a:buFont typeface="Arial" panose="020B0604020202020204" pitchFamily="34" charset="0"/>
              <a:buChar char="•"/>
            </a:pPr>
            <a:r>
              <a:rPr lang="en-US" sz="1300" dirty="0">
                <a:solidFill>
                  <a:srgbClr val="93D8FF"/>
                </a:solidFill>
              </a:rPr>
              <a:t>Paul was different, </a:t>
            </a:r>
            <a:r>
              <a:rPr lang="en-US" sz="1300" i="1" dirty="0">
                <a:solidFill>
                  <a:srgbClr val="93D8FF"/>
                </a:solidFill>
              </a:rPr>
              <a:t>“one born out of due time” </a:t>
            </a:r>
            <a:r>
              <a:rPr lang="en-US" sz="1300" dirty="0">
                <a:solidFill>
                  <a:srgbClr val="93D8FF"/>
                </a:solidFill>
              </a:rPr>
              <a:t>(cf. 1 Corinthians 15:8)</a:t>
            </a:r>
          </a:p>
          <a:p>
            <a:pPr marL="664546" lvl="1" indent="-181240">
              <a:buFont typeface="Arial" panose="020B0604020202020204" pitchFamily="34" charset="0"/>
              <a:buChar char="•"/>
            </a:pPr>
            <a:r>
              <a:rPr lang="en-US" sz="1300" dirty="0">
                <a:solidFill>
                  <a:srgbClr val="93D8FF"/>
                </a:solidFill>
              </a:rPr>
              <a:t>Two were proposed (Matthias; </a:t>
            </a:r>
            <a:r>
              <a:rPr lang="en-US" sz="1300" dirty="0" err="1">
                <a:solidFill>
                  <a:srgbClr val="93D8FF"/>
                </a:solidFill>
              </a:rPr>
              <a:t>Barsabas</a:t>
            </a:r>
            <a:r>
              <a:rPr lang="en-US" sz="1300" dirty="0">
                <a:solidFill>
                  <a:srgbClr val="93D8FF"/>
                </a:solidFill>
              </a:rPr>
              <a:t> Justus)</a:t>
            </a:r>
          </a:p>
          <a:p>
            <a:pPr marL="664546" lvl="1" indent="-181240">
              <a:buFont typeface="Arial" panose="020B0604020202020204" pitchFamily="34" charset="0"/>
              <a:buChar char="•"/>
            </a:pPr>
            <a:r>
              <a:rPr lang="en-US" sz="1300" dirty="0">
                <a:solidFill>
                  <a:srgbClr val="93D8FF"/>
                </a:solidFill>
              </a:rPr>
              <a:t>They prayed</a:t>
            </a:r>
          </a:p>
          <a:p>
            <a:pPr marL="181240" indent="-181240">
              <a:buFont typeface="Arial" panose="020B0604020202020204" pitchFamily="34" charset="0"/>
              <a:buChar char="•"/>
            </a:pPr>
            <a:r>
              <a:rPr lang="en-US" sz="1300" b="1" dirty="0">
                <a:solidFill>
                  <a:schemeClr val="bg1"/>
                </a:solidFill>
              </a:rPr>
              <a:t>Question: In verse 26 they cast lots. Was Matthias chosen by chance? (cf. 24) </a:t>
            </a:r>
          </a:p>
          <a:p>
            <a:pPr>
              <a:buSzPct val="125000"/>
            </a:pPr>
            <a:r>
              <a:rPr lang="en-US" sz="1300" b="1" dirty="0">
                <a:solidFill>
                  <a:srgbClr val="FFFF00"/>
                </a:solidFill>
              </a:rPr>
              <a:t>Answer: </a:t>
            </a:r>
            <a:r>
              <a:rPr lang="en-US" sz="1300" dirty="0">
                <a:solidFill>
                  <a:srgbClr val="FFFF00"/>
                </a:solidFill>
              </a:rPr>
              <a:t>No.  There is no indication that God disproved at all.  The casting of lots allowed God to choose Matthias without any doubt that His will was done. Remember: This is something God intended (cf. Psalm 109:8)</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178</a:t>
            </a:fld>
            <a:endParaRPr lang="en-US">
              <a:solidFill>
                <a:prstClr val="black"/>
              </a:solidFill>
              <a:latin typeface="Calibri" panose="020F0502020204030204"/>
            </a:endParaRPr>
          </a:p>
        </p:txBody>
      </p:sp>
    </p:spTree>
    <p:extLst>
      <p:ext uri="{BB962C8B-B14F-4D97-AF65-F5344CB8AC3E}">
        <p14:creationId xmlns:p14="http://schemas.microsoft.com/office/powerpoint/2010/main" val="314373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(6-9 READ)</a:t>
            </a:r>
          </a:p>
          <a:p>
            <a:pPr marL="181240" indent="-181240">
              <a:buFont typeface="Arial" panose="020B0604020202020204" pitchFamily="34" charset="0"/>
              <a:buChar char="•"/>
            </a:pPr>
            <a:r>
              <a:rPr lang="en-US" b="1" dirty="0"/>
              <a:t>The parable teaches that repentance (fruits meet) is necessary to avoid destruction</a:t>
            </a:r>
          </a:p>
          <a:p>
            <a:pPr marL="181240" indent="-181240">
              <a:buFont typeface="Arial" panose="020B0604020202020204" pitchFamily="34" charset="0"/>
              <a:buChar char="•"/>
            </a:pPr>
            <a:r>
              <a:rPr lang="en-US" b="1" i="0" dirty="0"/>
              <a:t>Question: Does God guarantee that we will always have time to repent? (8)</a:t>
            </a:r>
          </a:p>
          <a:p>
            <a:pPr marL="181240" indent="-181240">
              <a:buFont typeface="Arial" panose="020B0604020202020204" pitchFamily="34" charset="0"/>
              <a:buChar char="•"/>
            </a:pPr>
            <a:r>
              <a:rPr lang="en-US" b="1" i="0" dirty="0"/>
              <a:t>Answer: </a:t>
            </a:r>
            <a:r>
              <a:rPr lang="en-US" b="0" i="0" dirty="0"/>
              <a:t>No. The parable does not teach this.  Our time on earth is not guaranteed.</a:t>
            </a:r>
          </a:p>
          <a:p>
            <a:r>
              <a:rPr lang="en-US" b="1" i="0" dirty="0"/>
              <a:t>(</a:t>
            </a:r>
            <a:r>
              <a:rPr lang="en-US" b="1" dirty="0"/>
              <a:t>2 Corinthians 6:2), </a:t>
            </a:r>
            <a:r>
              <a:rPr lang="en-US" i="1" dirty="0"/>
              <a:t>“For He says: “In an acceptable time I have heard you, And in the day of salvation I have helped you.” Behold, now is the accepted time; behold, now is the day of salvation.”</a:t>
            </a:r>
            <a:endParaRPr lang="en-US" b="1" i="1" dirty="0"/>
          </a:p>
        </p:txBody>
      </p:sp>
      <p:sp>
        <p:nvSpPr>
          <p:cNvPr id="4" name="Slide Number Placeholder 3"/>
          <p:cNvSpPr>
            <a:spLocks noGrp="1"/>
          </p:cNvSpPr>
          <p:nvPr>
            <p:ph type="sldNum" sz="quarter" idx="5"/>
          </p:nvPr>
        </p:nvSpPr>
        <p:spPr/>
        <p:txBody>
          <a:bodyPr/>
          <a:lstStyle/>
          <a:p>
            <a:fld id="{87F97BCB-B00A-4E99-825C-5A638E674226}" type="slidenum">
              <a:rPr lang="en-US" smtClean="0"/>
              <a:t>98</a:t>
            </a:fld>
            <a:endParaRPr lang="en-US"/>
          </a:p>
        </p:txBody>
      </p:sp>
    </p:spTree>
    <p:extLst>
      <p:ext uri="{BB962C8B-B14F-4D97-AF65-F5344CB8AC3E}">
        <p14:creationId xmlns:p14="http://schemas.microsoft.com/office/powerpoint/2010/main" val="33195559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Review of Chapter 1</a:t>
            </a:r>
          </a:p>
          <a:p>
            <a:pPr marL="181240" indent="-181240">
              <a:buFont typeface="Arial" panose="020B0604020202020204" pitchFamily="34" charset="0"/>
              <a:buChar char="•"/>
            </a:pPr>
            <a:r>
              <a:rPr lang="en-US" sz="1300" b="1" dirty="0"/>
              <a:t>Acts 1 finishes Jesus’ time on earth. Between his resurrection and ascension 40 days later. </a:t>
            </a:r>
          </a:p>
          <a:p>
            <a:pPr marL="664546" lvl="1" indent="-181240">
              <a:buFont typeface="Arial" panose="020B0604020202020204" pitchFamily="34" charset="0"/>
              <a:buChar char="•"/>
            </a:pPr>
            <a:r>
              <a:rPr lang="en-US" sz="1300" dirty="0"/>
              <a:t>His appearance to, and teaching of his disciples (cf. 1 Corinthians 15)</a:t>
            </a:r>
          </a:p>
          <a:p>
            <a:pPr marL="181240" indent="-181240">
              <a:buFont typeface="Arial" panose="020B0604020202020204" pitchFamily="34" charset="0"/>
              <a:buChar char="•"/>
            </a:pPr>
            <a:r>
              <a:rPr lang="en-US" sz="1300" b="1" dirty="0"/>
              <a:t>Remember: The instructions to remain in Jerusalem until baptized with the Holy Spirit (8).</a:t>
            </a:r>
          </a:p>
          <a:p>
            <a:pPr marL="664546" lvl="1" indent="-181240">
              <a:buFont typeface="Arial" panose="020B0604020202020204" pitchFamily="34" charset="0"/>
              <a:buChar char="•"/>
            </a:pPr>
            <a:r>
              <a:rPr lang="en-US" sz="1300" dirty="0"/>
              <a:t>The Holy Spirit baptism would be the power promised (cf. Mark 9:1) </a:t>
            </a:r>
          </a:p>
          <a:p>
            <a:pPr marL="181240" indent="-181240">
              <a:buFont typeface="Arial" panose="020B0604020202020204" pitchFamily="34" charset="0"/>
              <a:buChar char="•"/>
            </a:pPr>
            <a:r>
              <a:rPr lang="en-US" sz="1300" b="1" dirty="0"/>
              <a:t>Note: Acts 2 reveals the fulfillment of that promise of Holy Spirit baptism. </a:t>
            </a:r>
          </a:p>
          <a:p>
            <a:pPr marL="181240" indent="-181240">
              <a:buFont typeface="Arial" panose="020B0604020202020204" pitchFamily="34" charset="0"/>
              <a:buChar char="•"/>
            </a:pPr>
            <a:r>
              <a:rPr lang="en-US" sz="1300" b="1" dirty="0"/>
              <a:t>Matthias is chosen to be a replacement for Judas. </a:t>
            </a:r>
          </a:p>
          <a:p>
            <a:pPr marL="664546" lvl="1" indent="-181240">
              <a:buFont typeface="Arial" panose="020B0604020202020204" pitchFamily="34" charset="0"/>
              <a:buChar char="•"/>
            </a:pPr>
            <a:r>
              <a:rPr lang="en-US" sz="1300" dirty="0"/>
              <a:t>God, through the casting of lots, chose Matthias.  One who was with them from the Baptism of Jesus until His ascension</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179</a:t>
            </a:fld>
            <a:endParaRPr lang="en-US">
              <a:solidFill>
                <a:prstClr val="black"/>
              </a:solidFill>
              <a:latin typeface="Calibri" panose="020F0502020204030204"/>
            </a:endParaRPr>
          </a:p>
        </p:txBody>
      </p:sp>
    </p:spTree>
    <p:extLst>
      <p:ext uri="{BB962C8B-B14F-4D97-AF65-F5344CB8AC3E}">
        <p14:creationId xmlns:p14="http://schemas.microsoft.com/office/powerpoint/2010/main" val="23840341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 Holy Spirit falls upon the 12 apostles on the day of Pentecost (1-4).</a:t>
            </a:r>
          </a:p>
          <a:p>
            <a:r>
              <a:rPr lang="en-US" sz="1300" b="1" dirty="0"/>
              <a:t>(1-4 READ)</a:t>
            </a:r>
          </a:p>
          <a:p>
            <a:pPr marL="181240" indent="-181240">
              <a:buFont typeface="Arial" panose="020B0604020202020204" pitchFamily="34" charset="0"/>
              <a:buChar char="•"/>
            </a:pPr>
            <a:r>
              <a:rPr lang="en-US" sz="1300" b="1" dirty="0"/>
              <a:t>This was the promise given by Christ during his ministry</a:t>
            </a:r>
          </a:p>
          <a:p>
            <a:r>
              <a:rPr lang="en-US" sz="1300" b="1" dirty="0"/>
              <a:t>(John 16</a:t>
            </a:r>
            <a:r>
              <a:rPr lang="en-US" b="1" dirty="0"/>
              <a:t>:12-14) </a:t>
            </a:r>
            <a:r>
              <a:rPr lang="en-US" i="1" dirty="0"/>
              <a:t>“I still have many things to say to you, but you cannot bear them now.</a:t>
            </a:r>
            <a:r>
              <a:rPr lang="en-US" i="1" baseline="30000" dirty="0"/>
              <a:t> 13</a:t>
            </a:r>
            <a:r>
              <a:rPr lang="en-US" i="1" dirty="0"/>
              <a:t> However, when He, the Spirit of truth, has come, He will guide you into all truth; for He will not speak on His own authority, but whatever He hears He will speak; and He will tell you things to come.</a:t>
            </a:r>
            <a:r>
              <a:rPr lang="en-US" i="1" baseline="30000" dirty="0"/>
              <a:t> 14</a:t>
            </a:r>
            <a:r>
              <a:rPr lang="en-US" i="1" dirty="0"/>
              <a:t> He will glorify Me, for He will take of what is Mine and declare it to you.”</a:t>
            </a:r>
          </a:p>
          <a:p>
            <a:r>
              <a:rPr lang="en-US" b="1" dirty="0"/>
              <a:t>(Mark 9:1), </a:t>
            </a:r>
            <a:r>
              <a:rPr lang="en-US" i="1" dirty="0"/>
              <a:t>“And He said to them, ‘Assuredly, I say to you that there are some standing here who will not taste death till they see the kingdom of God present with power.’”</a:t>
            </a:r>
          </a:p>
          <a:p>
            <a:r>
              <a:rPr lang="en-US" b="1" dirty="0"/>
              <a:t>(Acts 1:4-5), </a:t>
            </a:r>
            <a:r>
              <a:rPr lang="en-US" i="1" dirty="0"/>
              <a:t>“And being assembled together with them, He commanded them not to depart from Jerusalem, but to wait for the Promise of the Father, “which,” He said, “you have heard from Me;</a:t>
            </a:r>
            <a:r>
              <a:rPr lang="en-US" i="1" baseline="30000" dirty="0"/>
              <a:t> 5</a:t>
            </a:r>
            <a:r>
              <a:rPr lang="en-US" i="1" dirty="0"/>
              <a:t> for John truly baptized with water, but you shall be baptized with the Holy Spirit not many days from now.”</a:t>
            </a:r>
          </a:p>
          <a:p>
            <a:pPr marL="181240" indent="-181240">
              <a:buFont typeface="Arial" panose="020B0604020202020204" pitchFamily="34" charset="0"/>
              <a:buChar char="•"/>
            </a:pPr>
            <a:r>
              <a:rPr lang="en-US" sz="1300" b="1" dirty="0"/>
              <a:t>10 days following the words, the promise was fulfilled.</a:t>
            </a:r>
          </a:p>
          <a:p>
            <a:pPr marL="181240" indent="-181240">
              <a:buFont typeface="Arial" panose="020B0604020202020204" pitchFamily="34" charset="0"/>
              <a:buChar char="•"/>
            </a:pPr>
            <a:r>
              <a:rPr lang="en-US" sz="1300" b="1" dirty="0"/>
              <a:t>The day of Pentecost (50 days following the Passover)</a:t>
            </a:r>
          </a:p>
          <a:p>
            <a:pPr marL="664546" lvl="1" indent="-181240">
              <a:buFont typeface="Arial" panose="020B0604020202020204" pitchFamily="34" charset="0"/>
              <a:buChar char="•"/>
            </a:pPr>
            <a:r>
              <a:rPr lang="en-US" sz="1300" dirty="0"/>
              <a:t>One of 3 annual festivals required for Jewish males to attend each year. (Also called the </a:t>
            </a:r>
            <a:r>
              <a:rPr lang="en-US" sz="1300" u="sng" dirty="0"/>
              <a:t>feast of weeks</a:t>
            </a:r>
            <a:r>
              <a:rPr lang="en-US" sz="1300" dirty="0"/>
              <a:t>).  Always, the first day of the week, following 7 sabbaths. (50 days).  (Also called the </a:t>
            </a:r>
            <a:r>
              <a:rPr lang="en-US" sz="1300" u="sng" dirty="0"/>
              <a:t>feast of harvests</a:t>
            </a:r>
            <a:r>
              <a:rPr lang="en-US" sz="1300" dirty="0"/>
              <a:t>, celebration of wheat harvest.) Note:  Third in fall, Feast of Tabernacles or booths.</a:t>
            </a:r>
          </a:p>
          <a:p>
            <a:pPr marL="664546" lvl="1" indent="-181240">
              <a:buFont typeface="Arial" panose="020B0604020202020204" pitchFamily="34" charset="0"/>
              <a:buChar char="•"/>
            </a:pPr>
            <a:r>
              <a:rPr lang="en-US" sz="1300" dirty="0"/>
              <a:t>10 days after Jesus ascended. (cf. Acts 1:3)</a:t>
            </a:r>
          </a:p>
          <a:p>
            <a:pPr marL="664546" lvl="1" indent="-181240">
              <a:buFont typeface="Arial" panose="020B0604020202020204" pitchFamily="34" charset="0"/>
              <a:buChar char="•"/>
            </a:pPr>
            <a:r>
              <a:rPr lang="en-US" sz="1300" dirty="0"/>
              <a:t>Baptism of the Holy Spirit (acknowledge, in other places, including Peter in Acts 11:15</a:t>
            </a:r>
          </a:p>
          <a:p>
            <a:pPr marL="1147852" lvl="2" indent="-181240">
              <a:buFont typeface="Arial" panose="020B0604020202020204" pitchFamily="34" charset="0"/>
              <a:buChar char="•"/>
            </a:pPr>
            <a:r>
              <a:rPr lang="en-US" sz="1300" dirty="0"/>
              <a:t>They – The twelve (antecedent to pronoun in Acts 1:26)</a:t>
            </a:r>
          </a:p>
          <a:p>
            <a:pPr marL="1147852" lvl="2" indent="-181240">
              <a:buFont typeface="Arial" panose="020B0604020202020204" pitchFamily="34" charset="0"/>
              <a:buChar char="•"/>
            </a:pPr>
            <a:r>
              <a:rPr lang="en-US" sz="1300" dirty="0"/>
              <a:t>Only reason to say 120 is an attempt to increase the  number who took part in the baptism of the Holy Spirit, and make it a more common thing. There is no indication that it included any others than the apostles who preached on Pentecost. (The promise was to them, cf. Acts 2:37).</a:t>
            </a:r>
          </a:p>
          <a:p>
            <a:pPr marL="1147852" lvl="2" indent="-181240">
              <a:buFont typeface="Arial" panose="020B0604020202020204" pitchFamily="34" charset="0"/>
              <a:buChar char="•"/>
            </a:pPr>
            <a:r>
              <a:rPr lang="en-US" sz="1300" dirty="0"/>
              <a:t>Evidences – Sound from heaven as of a rushing mighty wind; divided tongues as of fire sitting upon each of them, ability to speak in tongues.</a:t>
            </a:r>
          </a:p>
          <a:p>
            <a:pPr marL="181240" indent="-181240">
              <a:buSzPct val="125000"/>
              <a:buFont typeface="Arial" panose="020B0604020202020204" pitchFamily="34" charset="0"/>
              <a:buChar char="•"/>
            </a:pPr>
            <a:r>
              <a:rPr lang="en-US" sz="1300" b="1" dirty="0"/>
              <a:t>Question: Was the baptism of the Holy Spirit to save men? (1-4)</a:t>
            </a:r>
          </a:p>
          <a:p>
            <a:pPr>
              <a:buSzPct val="125000"/>
            </a:pPr>
            <a:r>
              <a:rPr lang="en-US" sz="1300" b="1" dirty="0"/>
              <a:t>Answer:  </a:t>
            </a:r>
            <a:r>
              <a:rPr lang="en-US" sz="1300" dirty="0"/>
              <a:t>No.  Not a command.  A promise.  Note that the Holy Spirit did not fall upon those who needed conversion, but upon the preachers.</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180</a:t>
            </a:fld>
            <a:endParaRPr lang="en-US">
              <a:solidFill>
                <a:prstClr val="black"/>
              </a:solidFill>
              <a:latin typeface="Calibri" panose="020F0502020204030204"/>
            </a:endParaRPr>
          </a:p>
        </p:txBody>
      </p:sp>
    </p:spTree>
    <p:extLst>
      <p:ext uri="{BB962C8B-B14F-4D97-AF65-F5344CB8AC3E}">
        <p14:creationId xmlns:p14="http://schemas.microsoft.com/office/powerpoint/2010/main" val="13205118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 crowd is amazed, but some mock (5-13).</a:t>
            </a:r>
          </a:p>
          <a:p>
            <a:r>
              <a:rPr lang="en-US" sz="1300" b="1" dirty="0"/>
              <a:t>(5-8 READ)</a:t>
            </a:r>
          </a:p>
          <a:p>
            <a:pPr marL="181240" indent="-181240">
              <a:buFont typeface="Arial" panose="020B0604020202020204" pitchFamily="34" charset="0"/>
              <a:buChar char="•"/>
            </a:pPr>
            <a:r>
              <a:rPr lang="en-US" sz="1300" b="1" dirty="0"/>
              <a:t>Action: </a:t>
            </a:r>
          </a:p>
          <a:p>
            <a:pPr marL="664546" lvl="1" indent="-181240">
              <a:buFont typeface="Arial" panose="020B0604020202020204" pitchFamily="34" charset="0"/>
              <a:buChar char="•"/>
            </a:pPr>
            <a:r>
              <a:rPr lang="en-US" sz="1300" dirty="0"/>
              <a:t>Began to speak in the languages of those who heard.</a:t>
            </a:r>
          </a:p>
          <a:p>
            <a:pPr marL="664546" lvl="1" indent="-181240">
              <a:buFont typeface="Arial" panose="020B0604020202020204" pitchFamily="34" charset="0"/>
              <a:buChar char="•"/>
            </a:pPr>
            <a:r>
              <a:rPr lang="en-US" sz="1300" dirty="0"/>
              <a:t>Note:  The miracle was not in the hearing, but in the speaking</a:t>
            </a:r>
          </a:p>
          <a:p>
            <a:pPr marL="664546" lvl="1" indent="-181240">
              <a:buFont typeface="Arial" panose="020B0604020202020204" pitchFamily="34" charset="0"/>
              <a:buChar char="•"/>
            </a:pPr>
            <a:r>
              <a:rPr lang="en-US" sz="1300" dirty="0"/>
              <a:t>Jews from “every nation under heaven.”</a:t>
            </a:r>
          </a:p>
          <a:p>
            <a:pPr marL="664546" lvl="1" indent="-181240">
              <a:buFont typeface="Arial" panose="020B0604020202020204" pitchFamily="34" charset="0"/>
              <a:buChar char="•"/>
            </a:pPr>
            <a:r>
              <a:rPr lang="en-US" sz="1300" dirty="0"/>
              <a:t>Evidently miraculous, as these were Galileans.</a:t>
            </a:r>
          </a:p>
          <a:p>
            <a:pPr marL="181240" indent="-181240">
              <a:buFont typeface="Arial" panose="020B0604020202020204" pitchFamily="34" charset="0"/>
              <a:buChar char="•"/>
            </a:pPr>
            <a:r>
              <a:rPr lang="en-US" sz="1300" b="1" dirty="0"/>
              <a:t>Reaction: </a:t>
            </a:r>
          </a:p>
          <a:p>
            <a:pPr marL="664546" lvl="1" indent="-181240">
              <a:buFont typeface="Arial" panose="020B0604020202020204" pitchFamily="34" charset="0"/>
              <a:buChar char="•"/>
            </a:pPr>
            <a:r>
              <a:rPr lang="en-US" sz="1300" i="1" dirty="0"/>
              <a:t>“So they were all amazed and perplexed , saying to one another, ‘Whatever could this mean?’” </a:t>
            </a:r>
            <a:r>
              <a:rPr lang="en-US" sz="1300" b="1" dirty="0"/>
              <a:t>(12)</a:t>
            </a:r>
          </a:p>
          <a:p>
            <a:pPr marL="664546" lvl="1" indent="-181240">
              <a:buFont typeface="Arial" panose="020B0604020202020204" pitchFamily="34" charset="0"/>
              <a:buChar char="•"/>
            </a:pPr>
            <a:r>
              <a:rPr lang="en-US" sz="1300" dirty="0"/>
              <a:t>AND, </a:t>
            </a:r>
            <a:r>
              <a:rPr lang="en-US" sz="1300" i="1" dirty="0"/>
              <a:t>“Others mocking said, ‘They are full of new wine.”</a:t>
            </a:r>
            <a:r>
              <a:rPr lang="en-US" sz="1300" b="1" dirty="0"/>
              <a:t> (13) </a:t>
            </a:r>
            <a:r>
              <a:rPr lang="en-US" sz="1300" dirty="0"/>
              <a:t>(Note: Peter in his sermon answers this silly argument.</a:t>
            </a:r>
          </a:p>
          <a:p>
            <a:pPr marL="1147852" lvl="2" indent="-181240">
              <a:buFont typeface="Arial" panose="020B0604020202020204" pitchFamily="34" charset="0"/>
              <a:buChar char="•"/>
            </a:pPr>
            <a:r>
              <a:rPr lang="en-US" sz="1300" dirty="0"/>
              <a:t>It is specious.  There is no way that wine could cause one to speak in a language they do not know!</a:t>
            </a:r>
          </a:p>
          <a:p>
            <a:pPr marL="181240" indent="-181240">
              <a:buSzPct val="125000"/>
              <a:buFont typeface="Arial" panose="020B0604020202020204" pitchFamily="34" charset="0"/>
              <a:buChar char="•"/>
            </a:pPr>
            <a:r>
              <a:rPr lang="en-US" sz="1300" b="1" dirty="0"/>
              <a:t>Question: What is tongue speaking?</a:t>
            </a:r>
          </a:p>
          <a:p>
            <a:pPr>
              <a:buSzPct val="125000"/>
            </a:pPr>
            <a:r>
              <a:rPr lang="en-US" sz="1300" b="1" dirty="0"/>
              <a:t>Answer: </a:t>
            </a:r>
            <a:r>
              <a:rPr lang="en-US" sz="1300" dirty="0"/>
              <a:t>Speaking in a foreign language that is unlearned. It is a miraculous gift. </a:t>
            </a:r>
          </a:p>
          <a:p>
            <a:pPr marL="664546" lvl="1" indent="-181240">
              <a:buSzPct val="125000"/>
              <a:buFont typeface="Arial" panose="020B0604020202020204" pitchFamily="34" charset="0"/>
              <a:buChar char="•"/>
            </a:pPr>
            <a:r>
              <a:rPr lang="en-US" sz="1300" dirty="0"/>
              <a:t>Though there is a language of angels, (cf. 1 Corinthians 13:1). There is no indication that this was practiced. (cf. 1 Corinthians 14:10-11)</a:t>
            </a:r>
          </a:p>
          <a:p>
            <a:pPr marL="664546" lvl="1" indent="-181240">
              <a:buSzPct val="125000"/>
              <a:buFont typeface="Arial" panose="020B0604020202020204" pitchFamily="34" charset="0"/>
              <a:buChar char="•"/>
            </a:pPr>
            <a:r>
              <a:rPr lang="en-US" sz="1300" dirty="0"/>
              <a:t>Languages of men, unlearned but spoken, is a sign to unbelievers (cf. 1 Corinthians 14:22)</a:t>
            </a:r>
          </a:p>
          <a:p>
            <a:pPr marL="181240" indent="-181240">
              <a:buSzPct val="125000"/>
              <a:buFont typeface="Arial" panose="020B0604020202020204" pitchFamily="34" charset="0"/>
              <a:buChar char="•"/>
            </a:pPr>
            <a:r>
              <a:rPr lang="en-US" sz="1300" b="1" dirty="0"/>
              <a:t>Note: Peter begins to speak to them all in verse 14.</a:t>
            </a:r>
          </a:p>
          <a:p>
            <a:pPr marL="664546" lvl="1" indent="-181240">
              <a:buSzPct val="125000"/>
              <a:buFont typeface="Arial" panose="020B0604020202020204" pitchFamily="34" charset="0"/>
              <a:buChar char="•"/>
            </a:pPr>
            <a:r>
              <a:rPr lang="en-US" sz="1300" dirty="0"/>
              <a:t>There is no indication that the tongue speaking was necessary for communication</a:t>
            </a:r>
          </a:p>
          <a:p>
            <a:pPr marL="664546" lvl="1" indent="-181240">
              <a:buSzPct val="125000"/>
              <a:buFont typeface="Arial" panose="020B0604020202020204" pitchFamily="34" charset="0"/>
              <a:buChar char="•"/>
            </a:pPr>
            <a:r>
              <a:rPr lang="en-US" sz="1300" dirty="0"/>
              <a:t>Peter address the whole crowd here.</a:t>
            </a:r>
          </a:p>
          <a:p>
            <a:pPr marL="664546" lvl="1" indent="-181240">
              <a:buSzPct val="125000"/>
              <a:buFont typeface="Arial" panose="020B0604020202020204" pitchFamily="34" charset="0"/>
              <a:buChar char="•"/>
            </a:pPr>
            <a:r>
              <a:rPr lang="en-US" sz="1300" dirty="0"/>
              <a:t>It seems the sole purpose of the demonstration was to act as a sign to them.</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181</a:t>
            </a:fld>
            <a:endParaRPr lang="en-US">
              <a:solidFill>
                <a:prstClr val="black"/>
              </a:solidFill>
              <a:latin typeface="Calibri" panose="020F0502020204030204"/>
            </a:endParaRPr>
          </a:p>
        </p:txBody>
      </p:sp>
    </p:spTree>
    <p:extLst>
      <p:ext uri="{BB962C8B-B14F-4D97-AF65-F5344CB8AC3E}">
        <p14:creationId xmlns:p14="http://schemas.microsoft.com/office/powerpoint/2010/main" val="12277499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a:t>Peter explains the significance of this event (14-21)</a:t>
            </a:r>
          </a:p>
          <a:p>
            <a:pPr marL="181240" indent="-181240">
              <a:buFont typeface="Arial" panose="020B0604020202020204" pitchFamily="34" charset="0"/>
              <a:buChar char="•"/>
            </a:pPr>
            <a:r>
              <a:rPr lang="en-US" b="1" i="0" u="none" dirty="0"/>
              <a:t>The beginning of Peter’s Sermon:</a:t>
            </a:r>
          </a:p>
          <a:p>
            <a:pPr marL="664546" lvl="1" indent="-181240">
              <a:buFont typeface="Arial" panose="020B0604020202020204" pitchFamily="34" charset="0"/>
              <a:buChar char="•"/>
            </a:pPr>
            <a:r>
              <a:rPr lang="en-US" b="0" i="0" u="none" dirty="0"/>
              <a:t>Not drunk, third hour of the day (9am)</a:t>
            </a:r>
          </a:p>
          <a:p>
            <a:pPr marL="1147852" lvl="2" indent="-181240">
              <a:buFont typeface="Arial" panose="020B0604020202020204" pitchFamily="34" charset="0"/>
              <a:buChar char="•"/>
            </a:pPr>
            <a:r>
              <a:rPr lang="en-US" b="0" i="0" u="none" dirty="0"/>
              <a:t>Too early</a:t>
            </a:r>
          </a:p>
          <a:p>
            <a:pPr marL="1147852" lvl="2" indent="-181240">
              <a:buFont typeface="Arial" panose="020B0604020202020204" pitchFamily="34" charset="0"/>
              <a:buChar char="•"/>
            </a:pPr>
            <a:r>
              <a:rPr lang="en-US" b="0" i="0" u="none" dirty="0"/>
              <a:t>Drinking does not bring an ability to speak foreign languages</a:t>
            </a:r>
          </a:p>
          <a:p>
            <a:pPr marL="664546" lvl="1" indent="-181240">
              <a:buFont typeface="Arial" panose="020B0604020202020204" pitchFamily="34" charset="0"/>
              <a:buChar char="•"/>
            </a:pPr>
            <a:r>
              <a:rPr lang="en-US" b="0" i="0" u="none" dirty="0"/>
              <a:t>This was a fulfillment of Joel’s prophecy in (Joel 2:2-32)</a:t>
            </a:r>
          </a:p>
          <a:p>
            <a:pPr marL="1147852" lvl="2" indent="-181240">
              <a:buFont typeface="Arial" panose="020B0604020202020204" pitchFamily="34" charset="0"/>
              <a:buChar char="•"/>
            </a:pPr>
            <a:r>
              <a:rPr lang="en-US" b="0" i="0" u="none" dirty="0"/>
              <a:t>The “last days” refers in the New Testament to the age of the Messiah, the New Testament age. (The last age before eternity). Note Muslims looking to Mohammed as a prophet coming after Jesus are wrong in this matter.</a:t>
            </a:r>
          </a:p>
          <a:p>
            <a:r>
              <a:rPr lang="en-US" b="1" i="0" u="none" dirty="0"/>
              <a:t>(</a:t>
            </a:r>
            <a:r>
              <a:rPr lang="en-US" b="1" dirty="0"/>
              <a:t>Hebrews 1:1-2a), </a:t>
            </a:r>
            <a:r>
              <a:rPr lang="en-US" i="1" dirty="0"/>
              <a:t>“God, who at various times and in various ways spoke in time past to the fathers by the prophets,</a:t>
            </a:r>
            <a:r>
              <a:rPr lang="en-US" i="1" baseline="30000" dirty="0"/>
              <a:t> 2</a:t>
            </a:r>
            <a:r>
              <a:rPr lang="en-US" i="1" dirty="0"/>
              <a:t> has in these last days spoken to us by His Son…”</a:t>
            </a:r>
          </a:p>
          <a:p>
            <a:pPr marL="1147852" lvl="2" indent="-181240">
              <a:buFont typeface="Arial" panose="020B0604020202020204" pitchFamily="34" charset="0"/>
              <a:buChar char="•"/>
            </a:pPr>
            <a:r>
              <a:rPr lang="en-US" b="0" i="0" u="none" dirty="0"/>
              <a:t>The pouring out of the Holy Spirit was not discriminatory.  To all ages, races and genders. (cf. Acts 10)</a:t>
            </a:r>
          </a:p>
          <a:p>
            <a:pPr marL="1147852" lvl="2" indent="-181240">
              <a:buFont typeface="Arial" panose="020B0604020202020204" pitchFamily="34" charset="0"/>
              <a:buChar char="•"/>
            </a:pPr>
            <a:r>
              <a:rPr lang="en-US" b="0" i="0" u="none" dirty="0"/>
              <a:t>Others too, received the outpouring of the Holy Spirit through the laying on of the apostle’s hands (Acts 8:13-19; 19:6).</a:t>
            </a:r>
          </a:p>
          <a:p>
            <a:pPr marL="1147852" lvl="2" indent="-181240">
              <a:buFont typeface="Arial" panose="020B0604020202020204" pitchFamily="34" charset="0"/>
              <a:buChar char="•"/>
            </a:pPr>
            <a:r>
              <a:rPr lang="en-US" b="0" i="0" u="none" dirty="0"/>
              <a:t>(vs. 19-20 the language of judgment: blood, fire, </a:t>
            </a:r>
            <a:r>
              <a:rPr lang="en-US" b="0" i="0" u="none" dirty="0" err="1"/>
              <a:t>vapour</a:t>
            </a:r>
            <a:r>
              <a:rPr lang="en-US" b="0" i="0" u="none" dirty="0"/>
              <a:t> of smoke, moon into blood, “before that great and awesome day of the Lord.” (20) APOCALYPTIC, NOT LITERAL LANGUAGE  (cf. Isa. 13:1,10,13 of Babylon; </a:t>
            </a:r>
            <a:r>
              <a:rPr lang="en-US" b="0" i="0" u="none" dirty="0" err="1"/>
              <a:t>Exek</a:t>
            </a:r>
            <a:r>
              <a:rPr lang="en-US" b="0" i="0" u="none" dirty="0"/>
              <a:t>. 32:1-2, 7-8 of Egypt).</a:t>
            </a:r>
          </a:p>
          <a:p>
            <a:pPr marL="1631158" lvl="3" indent="-181240">
              <a:buFont typeface="Arial" panose="020B0604020202020204" pitchFamily="34" charset="0"/>
              <a:buChar char="•"/>
            </a:pPr>
            <a:r>
              <a:rPr lang="en-US" b="0" i="0" u="none" dirty="0"/>
              <a:t>Most probably refers to the final day of judgment that would come in this age.</a:t>
            </a:r>
          </a:p>
          <a:p>
            <a:pPr marL="1631158" lvl="3" indent="-181240">
              <a:buFont typeface="Arial" panose="020B0604020202020204" pitchFamily="34" charset="0"/>
              <a:buChar char="•"/>
            </a:pPr>
            <a:r>
              <a:rPr lang="en-US" b="0" i="0" u="none" dirty="0"/>
              <a:t>Some believe it has reference to judgment of the Jewish nation (AD 70)</a:t>
            </a:r>
          </a:p>
          <a:p>
            <a:r>
              <a:rPr lang="en-US" b="1" i="0" u="none" dirty="0"/>
              <a:t>(21 READ)</a:t>
            </a:r>
          </a:p>
          <a:p>
            <a:pPr marL="1631158" lvl="3" indent="-181240">
              <a:buFont typeface="Arial" panose="020B0604020202020204" pitchFamily="34" charset="0"/>
              <a:buChar char="•"/>
            </a:pPr>
            <a:r>
              <a:rPr lang="en-US" b="0" i="0" u="none" dirty="0"/>
              <a:t>Salvation is available to all</a:t>
            </a:r>
          </a:p>
          <a:p>
            <a:pPr marL="1631158" lvl="3" indent="-181240">
              <a:buFont typeface="Arial" panose="020B0604020202020204" pitchFamily="34" charset="0"/>
              <a:buChar char="•"/>
            </a:pPr>
            <a:r>
              <a:rPr lang="en-US" b="0" i="0" u="none" dirty="0"/>
              <a:t>The </a:t>
            </a:r>
            <a:r>
              <a:rPr lang="en-US" b="0" i="1" u="none" dirty="0"/>
              <a:t>“call upon the name” </a:t>
            </a:r>
            <a:r>
              <a:rPr lang="en-US" b="0" i="0" u="none" dirty="0"/>
              <a:t>more than a verbal calling, understood by his hearers (CF. Acts 2:37; Acts 22:16).</a:t>
            </a:r>
          </a:p>
          <a:p>
            <a:pPr marL="1631158" lvl="3" indent="-181240">
              <a:buFont typeface="Arial" panose="020B0604020202020204" pitchFamily="34" charset="0"/>
              <a:buChar char="•"/>
            </a:pPr>
            <a:endParaRPr lang="en-US" b="0" i="0" u="none" dirty="0"/>
          </a:p>
          <a:p>
            <a:pPr marL="664546" lvl="1" indent="-181240">
              <a:buFont typeface="Arial" panose="020B0604020202020204" pitchFamily="34" charset="0"/>
              <a:buChar char="•"/>
            </a:pPr>
            <a:endParaRPr lang="en-US" b="0" i="0"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182</a:t>
            </a:fld>
            <a:endParaRPr lang="en-US"/>
          </a:p>
        </p:txBody>
      </p:sp>
    </p:spTree>
    <p:extLst>
      <p:ext uri="{BB962C8B-B14F-4D97-AF65-F5344CB8AC3E}">
        <p14:creationId xmlns:p14="http://schemas.microsoft.com/office/powerpoint/2010/main" val="16331441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Peter preaches the first gospel sermon ever to the Jews in the temple (22-36).</a:t>
            </a:r>
          </a:p>
          <a:p>
            <a:pPr marL="181240" indent="-181240">
              <a:buFont typeface="Arial" panose="020B0604020202020204" pitchFamily="34" charset="0"/>
              <a:buChar char="•"/>
            </a:pPr>
            <a:r>
              <a:rPr lang="en-US" sz="1300" b="1" dirty="0"/>
              <a:t>The particulars of the first sermon:</a:t>
            </a:r>
          </a:p>
          <a:p>
            <a:pPr marL="664546" lvl="1" indent="-181240">
              <a:buFont typeface="Arial" panose="020B0604020202020204" pitchFamily="34" charset="0"/>
              <a:buChar char="•"/>
            </a:pPr>
            <a:r>
              <a:rPr lang="en-US" sz="1300" dirty="0"/>
              <a:t>Jesus is the subject (22)</a:t>
            </a:r>
          </a:p>
          <a:p>
            <a:pPr marL="1147852" lvl="2" indent="-181240">
              <a:buFont typeface="Arial" panose="020B0604020202020204" pitchFamily="34" charset="0"/>
              <a:buChar char="•"/>
            </a:pPr>
            <a:r>
              <a:rPr lang="en-US" sz="1300" dirty="0"/>
              <a:t>God attested to Him by miracles, wonders and signs (they were aware, no excuse).</a:t>
            </a:r>
          </a:p>
          <a:p>
            <a:pPr marL="1631158" lvl="3" indent="-181240">
              <a:buFont typeface="Arial" panose="020B0604020202020204" pitchFamily="34" charset="0"/>
              <a:buChar char="•"/>
            </a:pPr>
            <a:r>
              <a:rPr lang="en-US" sz="1300" dirty="0"/>
              <a:t>Note: all the same.  They were miracles (supernatural power), wonders (brought awe to those who saw them), signs (signified that the One who performed them was from God).</a:t>
            </a:r>
          </a:p>
          <a:p>
            <a:pPr marL="1147852" lvl="2" indent="-181240">
              <a:buFont typeface="Arial" panose="020B0604020202020204" pitchFamily="34" charset="0"/>
              <a:buChar char="•"/>
            </a:pPr>
            <a:r>
              <a:rPr lang="en-US" sz="1300" dirty="0"/>
              <a:t>Jesus’ death was allowed by God (cf. John 3:16; Philippians 2; etc.)</a:t>
            </a:r>
          </a:p>
          <a:p>
            <a:pPr marL="1147852" lvl="2" indent="-181240">
              <a:buFont typeface="Arial" panose="020B0604020202020204" pitchFamily="34" charset="0"/>
              <a:buChar char="•"/>
            </a:pPr>
            <a:r>
              <a:rPr lang="en-US" sz="1300" dirty="0"/>
              <a:t>Nevertheless, they were guilty of sin</a:t>
            </a:r>
          </a:p>
          <a:p>
            <a:pPr marL="1631158" lvl="3" indent="-181240">
              <a:buFont typeface="Arial" panose="020B0604020202020204" pitchFamily="34" charset="0"/>
              <a:buChar char="•"/>
            </a:pPr>
            <a:r>
              <a:rPr lang="en-US" sz="1300" dirty="0"/>
              <a:t>What they did was done with lawless hands (iniquity, not authorized by God)</a:t>
            </a:r>
          </a:p>
          <a:p>
            <a:pPr marL="1631158" lvl="3" indent="-181240">
              <a:buFont typeface="Arial" panose="020B0604020202020204" pitchFamily="34" charset="0"/>
              <a:buChar char="•"/>
            </a:pPr>
            <a:r>
              <a:rPr lang="en-US" sz="1300" dirty="0"/>
              <a:t>They were the ones guilty of persecuting Jesus</a:t>
            </a:r>
          </a:p>
          <a:p>
            <a:pPr marL="1147852" lvl="2" indent="-181240">
              <a:buFont typeface="Arial" panose="020B0604020202020204" pitchFamily="34" charset="0"/>
              <a:buChar char="•"/>
            </a:pPr>
            <a:r>
              <a:rPr lang="en-US" sz="1300" dirty="0"/>
              <a:t>God raised up Jesus, having loosed the pains of death</a:t>
            </a:r>
          </a:p>
          <a:p>
            <a:pPr marL="1631158" lvl="3" indent="-181240">
              <a:buFont typeface="Arial" panose="020B0604020202020204" pitchFamily="34" charset="0"/>
              <a:buChar char="•"/>
            </a:pPr>
            <a:r>
              <a:rPr lang="en-US" sz="1300" dirty="0"/>
              <a:t>It was not possible that He should be held by it.</a:t>
            </a:r>
          </a:p>
          <a:p>
            <a:r>
              <a:rPr lang="en-US" b="1" dirty="0"/>
              <a:t>(1 Corinthians 15:12-22), </a:t>
            </a:r>
            <a:r>
              <a:rPr lang="en-US" i="1" dirty="0"/>
              <a:t>“Now if Christ is preached that He has been raised from the dead, how do some among you say that there is no resurrection of the dead?</a:t>
            </a:r>
            <a:r>
              <a:rPr lang="en-US" i="1" baseline="30000" dirty="0"/>
              <a:t> 13</a:t>
            </a:r>
            <a:r>
              <a:rPr lang="en-US" i="1" dirty="0"/>
              <a:t> But if there is no resurrection of the dead, then Christ is not risen.</a:t>
            </a:r>
            <a:r>
              <a:rPr lang="en-US" i="1" baseline="30000" dirty="0"/>
              <a:t> 14</a:t>
            </a:r>
            <a:r>
              <a:rPr lang="en-US" i="1" dirty="0"/>
              <a:t> And if Christ is not risen, then our preaching is empty and your faith is also empty.</a:t>
            </a:r>
            <a:r>
              <a:rPr lang="en-US" i="1" baseline="30000" dirty="0"/>
              <a:t> 15</a:t>
            </a:r>
            <a:r>
              <a:rPr lang="en-US" i="1" dirty="0"/>
              <a:t> Yes, and we are found false witnesses of God, because we have testified of God that He raised up Christ, whom He did not raise up—if in fact the dead do not rise.</a:t>
            </a:r>
            <a:r>
              <a:rPr lang="en-US" i="1" baseline="30000" dirty="0"/>
              <a:t> 16</a:t>
            </a:r>
            <a:r>
              <a:rPr lang="en-US" i="1" dirty="0"/>
              <a:t> For if the dead do not rise, then Christ is not risen.</a:t>
            </a:r>
            <a:r>
              <a:rPr lang="en-US" i="1" baseline="30000" dirty="0"/>
              <a:t> 17</a:t>
            </a:r>
            <a:r>
              <a:rPr lang="en-US" i="1" dirty="0"/>
              <a:t> And if Christ is not risen, your faith is futile; you are still in your sins!</a:t>
            </a:r>
            <a:r>
              <a:rPr lang="en-US" i="1" baseline="30000" dirty="0"/>
              <a:t> 18</a:t>
            </a:r>
            <a:r>
              <a:rPr lang="en-US" i="1" dirty="0"/>
              <a:t> Then also those who have fallen asleep in Christ have perished.</a:t>
            </a:r>
            <a:r>
              <a:rPr lang="en-US" i="1" baseline="30000" dirty="0"/>
              <a:t> 19</a:t>
            </a:r>
            <a:r>
              <a:rPr lang="en-US" i="1" dirty="0"/>
              <a:t> If in this life only we have hope in Christ, we are of all men the most pitiable. </a:t>
            </a:r>
            <a:r>
              <a:rPr lang="en-US" i="1" baseline="30000" dirty="0"/>
              <a:t>20</a:t>
            </a:r>
            <a:r>
              <a:rPr lang="en-US" i="1" dirty="0"/>
              <a:t> But now Christ is risen from the dead, and has become the </a:t>
            </a:r>
            <a:r>
              <a:rPr lang="en-US" i="1" dirty="0" err="1"/>
              <a:t>firstfruits</a:t>
            </a:r>
            <a:r>
              <a:rPr lang="en-US" i="1" dirty="0"/>
              <a:t> of those who have fallen asleep.</a:t>
            </a:r>
            <a:r>
              <a:rPr lang="en-US" i="1" baseline="30000" dirty="0"/>
              <a:t> 21</a:t>
            </a:r>
            <a:r>
              <a:rPr lang="en-US" i="1" dirty="0"/>
              <a:t> For since by man came death, by Man also came the resurrection of the dead.</a:t>
            </a:r>
            <a:r>
              <a:rPr lang="en-US" i="1" baseline="30000" dirty="0"/>
              <a:t> 22</a:t>
            </a:r>
            <a:r>
              <a:rPr lang="en-US" i="1" dirty="0"/>
              <a:t> For as in Adam all die, even so in Christ all shall be made alive.”</a:t>
            </a:r>
          </a:p>
          <a:p>
            <a:pPr marL="1147852" lvl="2" indent="-181240">
              <a:buFont typeface="Arial" panose="020B0604020202020204" pitchFamily="34" charset="0"/>
              <a:buChar char="•"/>
            </a:pPr>
            <a:r>
              <a:rPr lang="en-US" sz="1300" dirty="0"/>
              <a:t>David’s prophecy about Jesus</a:t>
            </a:r>
          </a:p>
          <a:p>
            <a:pPr marL="1631158" lvl="3" indent="-181240">
              <a:buFont typeface="Arial" panose="020B0604020202020204" pitchFamily="34" charset="0"/>
              <a:buChar char="•"/>
            </a:pPr>
            <a:r>
              <a:rPr lang="en-US" sz="1300" dirty="0"/>
              <a:t>He prophesied about one who would be resurrected</a:t>
            </a:r>
          </a:p>
          <a:p>
            <a:pPr marL="1631158" lvl="3" indent="-181240">
              <a:buFont typeface="Arial" panose="020B0604020202020204" pitchFamily="34" charset="0"/>
              <a:buChar char="•"/>
            </a:pPr>
            <a:r>
              <a:rPr lang="en-US" sz="1300" i="1" dirty="0"/>
              <a:t>“For </a:t>
            </a:r>
            <a:r>
              <a:rPr lang="en-US" sz="1300" dirty="0"/>
              <a:t>You (God) </a:t>
            </a:r>
            <a:r>
              <a:rPr lang="en-US" sz="1300" i="1" dirty="0"/>
              <a:t>will not leave my soul in Hades, nor will You allow Your Holy One to see corruption</a:t>
            </a:r>
            <a:r>
              <a:rPr lang="en-US" sz="1300" dirty="0"/>
              <a:t>” </a:t>
            </a:r>
            <a:r>
              <a:rPr lang="en-US" sz="1300" b="1" dirty="0"/>
              <a:t>(vs. 27) </a:t>
            </a:r>
            <a:r>
              <a:rPr lang="en-US" sz="1300" dirty="0"/>
              <a:t>taken from Psalm 16:8-11</a:t>
            </a:r>
          </a:p>
          <a:p>
            <a:pPr marL="1631158" lvl="3" indent="-181240">
              <a:buFont typeface="Arial" panose="020B0604020202020204" pitchFamily="34" charset="0"/>
              <a:buChar char="•"/>
            </a:pPr>
            <a:r>
              <a:rPr lang="en-US" sz="1300" dirty="0"/>
              <a:t>Peter argues as he quotes this that David was not speaking about Himself</a:t>
            </a:r>
          </a:p>
          <a:p>
            <a:r>
              <a:rPr lang="en-US" sz="1300" b="1" dirty="0"/>
              <a:t>(29-36 READ)</a:t>
            </a:r>
          </a:p>
          <a:p>
            <a:pPr marL="181240" indent="-181240">
              <a:buFont typeface="Arial" panose="020B0604020202020204" pitchFamily="34" charset="0"/>
              <a:buChar char="•"/>
            </a:pPr>
            <a:r>
              <a:rPr lang="en-US" sz="1300" b="1" dirty="0"/>
              <a:t>Peter’s Argument about the Christ</a:t>
            </a:r>
          </a:p>
          <a:p>
            <a:pPr marL="664546" lvl="1" indent="-181240">
              <a:buFont typeface="Arial" panose="020B0604020202020204" pitchFamily="34" charset="0"/>
              <a:buChar char="•"/>
            </a:pPr>
            <a:r>
              <a:rPr lang="en-US" sz="1300" dirty="0"/>
              <a:t>David was not speaking of Himself:  Proof, his tomb is with us today. He remains dead and buried</a:t>
            </a:r>
          </a:p>
          <a:p>
            <a:pPr marL="664546" lvl="1" indent="-181240">
              <a:buFont typeface="Arial" panose="020B0604020202020204" pitchFamily="34" charset="0"/>
              <a:buChar char="•"/>
            </a:pPr>
            <a:r>
              <a:rPr lang="en-US" sz="1300" dirty="0"/>
              <a:t>David was a prophet, speaking of the resurrection of the Christ to sit on the throne of David</a:t>
            </a:r>
          </a:p>
          <a:p>
            <a:pPr marL="664546" lvl="1" indent="-181240">
              <a:buFont typeface="Arial" panose="020B0604020202020204" pitchFamily="34" charset="0"/>
              <a:buChar char="•"/>
            </a:pPr>
            <a:r>
              <a:rPr lang="en-US" sz="1300" dirty="0"/>
              <a:t>David</a:t>
            </a:r>
            <a:r>
              <a:rPr lang="en-US" sz="1300" b="1" dirty="0"/>
              <a:t> </a:t>
            </a:r>
            <a:r>
              <a:rPr lang="en-US" sz="1300" b="1" dirty="0" err="1"/>
              <a:t>forsaw</a:t>
            </a:r>
            <a:r>
              <a:rPr lang="en-US" sz="1300" b="1" dirty="0"/>
              <a:t> </a:t>
            </a:r>
            <a:r>
              <a:rPr lang="en-US" sz="1300" dirty="0"/>
              <a:t>the resurrection of Christ</a:t>
            </a:r>
          </a:p>
          <a:p>
            <a:pPr marL="181240" indent="-181240">
              <a:buFont typeface="Arial" panose="020B0604020202020204" pitchFamily="34" charset="0"/>
              <a:buChar char="•"/>
            </a:pPr>
            <a:r>
              <a:rPr lang="en-US" sz="1300" dirty="0"/>
              <a:t>Peter emphasized the importance of the resurrection to our faith in Christ Jesus</a:t>
            </a:r>
          </a:p>
          <a:p>
            <a:pPr marL="664546" lvl="1" indent="-181240">
              <a:buFont typeface="Arial" panose="020B0604020202020204" pitchFamily="34" charset="0"/>
              <a:buChar char="•"/>
            </a:pPr>
            <a:r>
              <a:rPr lang="en-US" sz="1300" dirty="0"/>
              <a:t>God raised Jesus up</a:t>
            </a:r>
          </a:p>
          <a:p>
            <a:pPr marL="664546" lvl="1" indent="-181240">
              <a:buFont typeface="Arial" panose="020B0604020202020204" pitchFamily="34" charset="0"/>
              <a:buChar char="•"/>
            </a:pPr>
            <a:r>
              <a:rPr lang="en-US" sz="1300" dirty="0"/>
              <a:t>We witnessed His resurrected state (eyewitnesses)</a:t>
            </a:r>
          </a:p>
          <a:p>
            <a:pPr marL="664546" lvl="1" indent="-181240">
              <a:buFont typeface="Arial" panose="020B0604020202020204" pitchFamily="34" charset="0"/>
              <a:buChar char="•"/>
            </a:pPr>
            <a:r>
              <a:rPr lang="en-US" sz="1300" dirty="0"/>
              <a:t>God exalted Him to His right hand</a:t>
            </a:r>
          </a:p>
          <a:p>
            <a:r>
              <a:rPr lang="en-US" sz="1300" b="1" dirty="0"/>
              <a:t>(Philippians 2</a:t>
            </a:r>
            <a:r>
              <a:rPr lang="en-US" b="1" i="0" dirty="0"/>
              <a:t>:8-11), </a:t>
            </a:r>
            <a:r>
              <a:rPr lang="en-US" i="1" dirty="0"/>
              <a:t>“And being found in appearance as a man, He humbled Himself and became obedient to the point of death, even the death of the cross.</a:t>
            </a:r>
            <a:r>
              <a:rPr lang="en-US" i="1" baseline="30000" dirty="0"/>
              <a:t> 9</a:t>
            </a:r>
            <a:r>
              <a:rPr lang="en-US" i="1" dirty="0"/>
              <a:t> 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p>
          <a:p>
            <a:pPr marL="664546" lvl="1" indent="-181240">
              <a:buFont typeface="Arial" panose="020B0604020202020204" pitchFamily="34" charset="0"/>
              <a:buChar char="•"/>
            </a:pPr>
            <a:r>
              <a:rPr lang="en-US" sz="1300" dirty="0"/>
              <a:t>Just as Jesus promised, he poured out the Holy Spirit.</a:t>
            </a:r>
          </a:p>
          <a:p>
            <a:r>
              <a:rPr lang="en-US" b="1" dirty="0"/>
              <a:t>(John 16:7), </a:t>
            </a:r>
            <a:r>
              <a:rPr lang="en-US" i="1" dirty="0"/>
              <a:t>“Nevertheless I tell you the truth. It is to your advantage that I go away; for if I do not go away, the Helper will not come to you; but if I depart, I will send Him to you.”</a:t>
            </a:r>
            <a:endParaRPr lang="en-US" sz="1300" i="1" dirty="0"/>
          </a:p>
          <a:p>
            <a:pPr marL="181240" indent="-181240">
              <a:buSzPct val="125000"/>
              <a:buFont typeface="Arial" panose="020B0604020202020204" pitchFamily="34" charset="0"/>
              <a:buChar char="•"/>
            </a:pPr>
            <a:r>
              <a:rPr lang="en-US" sz="1300" b="1" dirty="0"/>
              <a:t>Question: What is the final and most powerful proof that Jesus is the Christ? (29-36)</a:t>
            </a:r>
          </a:p>
          <a:p>
            <a:pPr>
              <a:buSzPct val="125000"/>
            </a:pPr>
            <a:r>
              <a:rPr lang="en-US" sz="1300" b="1" dirty="0"/>
              <a:t>Answer: </a:t>
            </a:r>
            <a:r>
              <a:rPr lang="en-US" sz="1300" dirty="0"/>
              <a:t>The resurrection.  Our faith is futile without it.  But, if Christ is truly resurrected, it validates everything He said and did, and shows Him to be the One promised in the Old Testament.</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183</a:t>
            </a:fld>
            <a:endParaRPr lang="en-US">
              <a:solidFill>
                <a:prstClr val="black"/>
              </a:solidFill>
              <a:latin typeface="Calibri" panose="020F0502020204030204"/>
            </a:endParaRPr>
          </a:p>
        </p:txBody>
      </p:sp>
    </p:spTree>
    <p:extLst>
      <p:ext uri="{BB962C8B-B14F-4D97-AF65-F5344CB8AC3E}">
        <p14:creationId xmlns:p14="http://schemas.microsoft.com/office/powerpoint/2010/main" val="4729846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 sermon touches the heart of some of the Jews. They ask what it required for them to be saved from their sin. Peter responds. (37-39).</a:t>
            </a:r>
          </a:p>
          <a:p>
            <a:r>
              <a:rPr lang="en-US" sz="1300" b="1" dirty="0"/>
              <a:t>(37-38 READ)</a:t>
            </a:r>
          </a:p>
          <a:p>
            <a:pPr marL="181240" indent="-181240">
              <a:buFont typeface="Arial" panose="020B0604020202020204" pitchFamily="34" charset="0"/>
              <a:buChar char="•"/>
            </a:pPr>
            <a:r>
              <a:rPr lang="en-US" sz="1300" b="1" dirty="0"/>
              <a:t>First,  the phrase </a:t>
            </a:r>
            <a:r>
              <a:rPr lang="en-US" sz="1300" b="1" i="1" dirty="0"/>
              <a:t>“cut to the heart” </a:t>
            </a:r>
            <a:r>
              <a:rPr lang="en-US" sz="1300" b="1" dirty="0"/>
              <a:t>(37)</a:t>
            </a:r>
          </a:p>
          <a:p>
            <a:pPr marL="664546" lvl="1" indent="-181240">
              <a:buFont typeface="Arial" panose="020B0604020202020204" pitchFamily="34" charset="0"/>
              <a:buChar char="•"/>
            </a:pPr>
            <a:r>
              <a:rPr lang="en-US" b="0" i="0" dirty="0" err="1">
                <a:solidFill>
                  <a:srgbClr val="0A0A0A"/>
                </a:solidFill>
                <a:effectLst/>
                <a:latin typeface="+mn-lt"/>
              </a:rPr>
              <a:t>katanyssomai</a:t>
            </a:r>
            <a:r>
              <a:rPr lang="en-US" b="0" i="0" dirty="0">
                <a:solidFill>
                  <a:srgbClr val="0A0A0A"/>
                </a:solidFill>
                <a:effectLst/>
                <a:latin typeface="+mn-lt"/>
              </a:rPr>
              <a:t> </a:t>
            </a:r>
            <a:r>
              <a:rPr lang="en-US" b="0" i="0" u="none" strike="noStrike" dirty="0">
                <a:solidFill>
                  <a:srgbClr val="39547F"/>
                </a:solidFill>
                <a:effectLst/>
                <a:latin typeface="+mn-lt"/>
              </a:rPr>
              <a:t>(</a:t>
            </a:r>
            <a:r>
              <a:rPr lang="en-US" b="0" i="0" dirty="0">
                <a:solidFill>
                  <a:srgbClr val="0A0A0A"/>
                </a:solidFill>
                <a:effectLst/>
                <a:latin typeface="+mn-lt"/>
              </a:rPr>
              <a:t>kat-an-</a:t>
            </a:r>
            <a:r>
              <a:rPr lang="en-US" b="0" i="0" dirty="0" err="1">
                <a:solidFill>
                  <a:srgbClr val="0A0A0A"/>
                </a:solidFill>
                <a:effectLst/>
                <a:latin typeface="+mn-lt"/>
              </a:rPr>
              <a:t>oos’</a:t>
            </a:r>
            <a:r>
              <a:rPr lang="en-US" b="0" i="0" dirty="0">
                <a:solidFill>
                  <a:srgbClr val="0A0A0A"/>
                </a:solidFill>
                <a:effectLst/>
                <a:latin typeface="+mn-lt"/>
              </a:rPr>
              <a:t>-so) - to prick, pierce; metaphorically, to pain the mind sharply, agitate it vehemently: </a:t>
            </a:r>
            <a:r>
              <a:rPr lang="en-US" b="0" i="0" u="sng" dirty="0">
                <a:solidFill>
                  <a:srgbClr val="0A0A0A"/>
                </a:solidFill>
                <a:effectLst/>
                <a:latin typeface="+mn-lt"/>
              </a:rPr>
              <a:t>used especially of the emotion of sorrow </a:t>
            </a:r>
            <a:r>
              <a:rPr lang="en-US" b="0" i="0" dirty="0">
                <a:solidFill>
                  <a:srgbClr val="0A0A0A"/>
                </a:solidFill>
                <a:effectLst/>
                <a:latin typeface="+mn-lt"/>
              </a:rPr>
              <a:t>(Thayer)</a:t>
            </a:r>
          </a:p>
          <a:p>
            <a:r>
              <a:rPr lang="en-US" b="1" i="0" dirty="0">
                <a:solidFill>
                  <a:srgbClr val="0A0A0A"/>
                </a:solidFill>
                <a:effectLst/>
                <a:latin typeface="+mn-lt"/>
              </a:rPr>
              <a:t>(Acts 7:54), </a:t>
            </a:r>
            <a:r>
              <a:rPr lang="en-US" b="0" i="1" dirty="0">
                <a:solidFill>
                  <a:srgbClr val="0A0A0A"/>
                </a:solidFill>
                <a:effectLst/>
                <a:latin typeface="+mn-lt"/>
              </a:rPr>
              <a:t>“</a:t>
            </a:r>
            <a:r>
              <a:rPr lang="en-US" i="1" dirty="0"/>
              <a:t>When they heard these things they were cut to the heart, and they gnashed at him with their teeth.”</a:t>
            </a:r>
            <a:endParaRPr lang="en-US" b="0" i="1" dirty="0">
              <a:solidFill>
                <a:srgbClr val="0A0A0A"/>
              </a:solidFill>
              <a:effectLst/>
              <a:latin typeface="+mn-lt"/>
            </a:endParaRPr>
          </a:p>
          <a:p>
            <a:pPr marL="664546" lvl="1" indent="-181240">
              <a:buFont typeface="Arial" panose="020B0604020202020204" pitchFamily="34" charset="0"/>
              <a:buChar char="•"/>
            </a:pPr>
            <a:r>
              <a:rPr lang="en-US" b="0" i="0" dirty="0" err="1">
                <a:solidFill>
                  <a:srgbClr val="0A0A0A"/>
                </a:solidFill>
                <a:effectLst/>
                <a:latin typeface="+mn-lt"/>
              </a:rPr>
              <a:t>diapriō</a:t>
            </a:r>
            <a:r>
              <a:rPr lang="en-US" b="0" i="0" dirty="0">
                <a:solidFill>
                  <a:srgbClr val="0A0A0A"/>
                </a:solidFill>
                <a:effectLst/>
                <a:latin typeface="+mn-lt"/>
              </a:rPr>
              <a:t> </a:t>
            </a:r>
            <a:r>
              <a:rPr lang="en-US" b="0" i="0" u="none" strike="noStrike" dirty="0">
                <a:solidFill>
                  <a:srgbClr val="39547F"/>
                </a:solidFill>
                <a:effectLst/>
                <a:latin typeface="+mn-lt"/>
              </a:rPr>
              <a:t>(</a:t>
            </a:r>
            <a:r>
              <a:rPr lang="en-US" b="0" i="0" dirty="0">
                <a:solidFill>
                  <a:srgbClr val="0A0A0A"/>
                </a:solidFill>
                <a:effectLst/>
                <a:latin typeface="+mn-lt"/>
              </a:rPr>
              <a:t>dee-ap-</a:t>
            </a:r>
            <a:r>
              <a:rPr lang="en-US" b="0" i="0" dirty="0" err="1">
                <a:solidFill>
                  <a:srgbClr val="0A0A0A"/>
                </a:solidFill>
                <a:effectLst/>
                <a:latin typeface="+mn-lt"/>
              </a:rPr>
              <a:t>ree</a:t>
            </a:r>
            <a:r>
              <a:rPr lang="en-US" b="0" i="0" dirty="0">
                <a:solidFill>
                  <a:srgbClr val="0A0A0A"/>
                </a:solidFill>
                <a:effectLst/>
                <a:latin typeface="+mn-lt"/>
              </a:rPr>
              <a:t>’-o) - to saw asunder or in twain, to divide by a saw: Passive tropically, to be sawn through mentally, </a:t>
            </a:r>
            <a:r>
              <a:rPr lang="en-US" b="0" i="0" dirty="0" err="1">
                <a:solidFill>
                  <a:srgbClr val="0A0A0A"/>
                </a:solidFill>
                <a:effectLst/>
                <a:latin typeface="+mn-lt"/>
              </a:rPr>
              <a:t>i</a:t>
            </a:r>
            <a:r>
              <a:rPr lang="en-US" b="0" i="0" dirty="0">
                <a:solidFill>
                  <a:srgbClr val="0A0A0A"/>
                </a:solidFill>
                <a:effectLst/>
                <a:latin typeface="+mn-lt"/>
              </a:rPr>
              <a:t>. e.</a:t>
            </a:r>
            <a:r>
              <a:rPr lang="en-US" b="0" i="0" u="sng" dirty="0">
                <a:solidFill>
                  <a:srgbClr val="0A0A0A"/>
                </a:solidFill>
                <a:effectLst/>
                <a:latin typeface="+mn-lt"/>
              </a:rPr>
              <a:t> to be rent with vexation</a:t>
            </a:r>
            <a:r>
              <a:rPr lang="en-US" b="0" i="0" dirty="0">
                <a:solidFill>
                  <a:srgbClr val="0A0A0A"/>
                </a:solidFill>
                <a:effectLst/>
                <a:latin typeface="+mn-lt"/>
              </a:rPr>
              <a:t>. (Thayer)</a:t>
            </a:r>
          </a:p>
          <a:p>
            <a:r>
              <a:rPr lang="en-US" b="1" i="0" dirty="0">
                <a:solidFill>
                  <a:srgbClr val="0A0A0A"/>
                </a:solidFill>
                <a:effectLst/>
                <a:latin typeface="+mn-lt"/>
              </a:rPr>
              <a:t>(Romans 1:16), </a:t>
            </a:r>
            <a:r>
              <a:rPr lang="en-US" b="0" i="1" dirty="0">
                <a:solidFill>
                  <a:srgbClr val="0A0A0A"/>
                </a:solidFill>
                <a:effectLst/>
                <a:latin typeface="+mn-lt"/>
              </a:rPr>
              <a:t>“</a:t>
            </a:r>
            <a:r>
              <a:rPr lang="en-US" i="1" dirty="0"/>
              <a:t>For I am not ashamed of the gospel of Christ, for it is the power of God to salvation for everyone who believes, for the Jew first and also for the Greek.”</a:t>
            </a:r>
          </a:p>
          <a:p>
            <a:r>
              <a:rPr lang="en-US" b="1" i="0" dirty="0">
                <a:solidFill>
                  <a:srgbClr val="0A0A0A"/>
                </a:solidFill>
                <a:effectLst/>
                <a:latin typeface="+mn-lt"/>
              </a:rPr>
              <a:t>(</a:t>
            </a:r>
            <a:r>
              <a:rPr lang="en-US" b="1" dirty="0"/>
              <a:t>2 Corinthians 2:14-16), </a:t>
            </a:r>
            <a:r>
              <a:rPr lang="en-US" i="1" dirty="0"/>
              <a:t>“Now thanks be to God who always leads us in triumph in Christ, and through us diffuses the fragrance of His knowledge in every place.</a:t>
            </a:r>
            <a:r>
              <a:rPr lang="en-US" i="1" baseline="30000" dirty="0"/>
              <a:t> 15</a:t>
            </a:r>
            <a:r>
              <a:rPr lang="en-US" i="1" dirty="0"/>
              <a:t> For we are to God the fragrance of Christ among those who are being saved and among those who are perishing.</a:t>
            </a:r>
            <a:r>
              <a:rPr lang="en-US" i="1" baseline="30000" dirty="0"/>
              <a:t> 16</a:t>
            </a:r>
            <a:r>
              <a:rPr lang="en-US" i="1" dirty="0"/>
              <a:t> To the one we are the aroma of death leading to death, and to the other the aroma of life leading to life…”</a:t>
            </a:r>
          </a:p>
          <a:p>
            <a:pPr marL="181240" indent="-181240">
              <a:buFont typeface="Arial" panose="020B0604020202020204" pitchFamily="34" charset="0"/>
              <a:buChar char="•"/>
            </a:pPr>
            <a:r>
              <a:rPr lang="en-US" b="1" i="1" dirty="0">
                <a:solidFill>
                  <a:srgbClr val="0A0A0A"/>
                </a:solidFill>
                <a:effectLst/>
                <a:latin typeface="+mn-lt"/>
              </a:rPr>
              <a:t>“Men and brethren, what shall we do?” </a:t>
            </a:r>
            <a:r>
              <a:rPr lang="en-US" b="1" i="0" dirty="0">
                <a:solidFill>
                  <a:srgbClr val="0A0A0A"/>
                </a:solidFill>
                <a:effectLst/>
                <a:latin typeface="+mn-lt"/>
              </a:rPr>
              <a:t>(37)</a:t>
            </a:r>
          </a:p>
          <a:p>
            <a:pPr marL="664546" lvl="1" indent="-181240">
              <a:buFont typeface="Arial" panose="020B0604020202020204" pitchFamily="34" charset="0"/>
              <a:buChar char="•"/>
            </a:pPr>
            <a:r>
              <a:rPr lang="en-US" b="0" i="0" dirty="0">
                <a:solidFill>
                  <a:srgbClr val="0A0A0A"/>
                </a:solidFill>
                <a:effectLst/>
                <a:latin typeface="+mn-lt"/>
              </a:rPr>
              <a:t>Note:  Peter instructed them where they were!</a:t>
            </a:r>
          </a:p>
          <a:p>
            <a:pPr marL="664546" lvl="1" indent="-181240">
              <a:buFont typeface="Arial" panose="020B0604020202020204" pitchFamily="34" charset="0"/>
              <a:buChar char="•"/>
            </a:pPr>
            <a:r>
              <a:rPr lang="en-US" b="0" i="0" dirty="0">
                <a:solidFill>
                  <a:srgbClr val="0A0A0A"/>
                </a:solidFill>
                <a:effectLst/>
                <a:latin typeface="+mn-lt"/>
              </a:rPr>
              <a:t>First, Hear (check), Second, Believe (check)</a:t>
            </a:r>
          </a:p>
          <a:p>
            <a:pPr marL="181240" indent="-181240">
              <a:buFont typeface="Arial" panose="020B0604020202020204" pitchFamily="34" charset="0"/>
              <a:buChar char="•"/>
            </a:pPr>
            <a:r>
              <a:rPr lang="en-US" b="1" i="0" dirty="0">
                <a:solidFill>
                  <a:srgbClr val="0A0A0A"/>
                </a:solidFill>
                <a:effectLst/>
                <a:latin typeface="+mn-lt"/>
              </a:rPr>
              <a:t>Peter’s response</a:t>
            </a:r>
          </a:p>
          <a:p>
            <a:pPr marL="664546" lvl="1" indent="-181240">
              <a:buFont typeface="Arial" panose="020B0604020202020204" pitchFamily="34" charset="0"/>
              <a:buChar char="•"/>
            </a:pPr>
            <a:r>
              <a:rPr lang="en-US" b="0" i="0" dirty="0">
                <a:solidFill>
                  <a:srgbClr val="0A0A0A"/>
                </a:solidFill>
                <a:effectLst/>
                <a:latin typeface="+mn-lt"/>
              </a:rPr>
              <a:t>Universal to all men</a:t>
            </a:r>
          </a:p>
          <a:p>
            <a:pPr marL="664546" lvl="1" indent="-181240">
              <a:buFont typeface="Arial" panose="020B0604020202020204" pitchFamily="34" charset="0"/>
              <a:buChar char="•"/>
            </a:pPr>
            <a:r>
              <a:rPr lang="en-US" b="0" i="0" dirty="0">
                <a:solidFill>
                  <a:srgbClr val="0A0A0A"/>
                </a:solidFill>
                <a:effectLst/>
                <a:latin typeface="+mn-lt"/>
              </a:rPr>
              <a:t>Third and Fourth steps are noted by Peter, because that is where the Jews were</a:t>
            </a:r>
          </a:p>
          <a:p>
            <a:pPr marL="181240" indent="-181240">
              <a:buSzPct val="125000"/>
              <a:buFont typeface="Arial" panose="020B0604020202020204" pitchFamily="34" charset="0"/>
              <a:buChar char="•"/>
            </a:pPr>
            <a:r>
              <a:rPr lang="en-US" sz="1300" b="1" dirty="0"/>
              <a:t>Question: What was Peter’s response to those who desired forgiveness? (37-38)</a:t>
            </a:r>
          </a:p>
          <a:p>
            <a:pPr>
              <a:buSzPct val="125000"/>
            </a:pPr>
            <a:r>
              <a:rPr lang="en-US" sz="1300" b="1" dirty="0"/>
              <a:t>Answer: </a:t>
            </a:r>
            <a:r>
              <a:rPr lang="en-US" sz="1300" dirty="0"/>
              <a:t>Repent, and be baptized in the name of Jesus Christ (for the remission of sins)</a:t>
            </a:r>
          </a:p>
          <a:p>
            <a:pPr marL="664546" lvl="1" indent="-181240">
              <a:buFont typeface="Arial" panose="020B0604020202020204" pitchFamily="34" charset="0"/>
              <a:buChar char="•"/>
            </a:pPr>
            <a:r>
              <a:rPr lang="en-US" b="0" i="0" dirty="0">
                <a:solidFill>
                  <a:srgbClr val="0A0A0A"/>
                </a:solidFill>
                <a:effectLst/>
                <a:latin typeface="+mn-lt"/>
              </a:rPr>
              <a:t>aphesis </a:t>
            </a:r>
            <a:r>
              <a:rPr lang="en-US" b="0" i="0" u="none" strike="noStrike" dirty="0">
                <a:solidFill>
                  <a:srgbClr val="39547F"/>
                </a:solidFill>
                <a:effectLst/>
                <a:latin typeface="+mn-lt"/>
              </a:rPr>
              <a:t>(</a:t>
            </a:r>
            <a:r>
              <a:rPr lang="en-US" b="0" i="0" dirty="0" err="1">
                <a:solidFill>
                  <a:srgbClr val="0A0A0A"/>
                </a:solidFill>
                <a:effectLst/>
                <a:latin typeface="+mn-lt"/>
              </a:rPr>
              <a:t>af</a:t>
            </a:r>
            <a:r>
              <a:rPr lang="en-US" b="0" i="0" dirty="0">
                <a:solidFill>
                  <a:srgbClr val="0A0A0A"/>
                </a:solidFill>
                <a:effectLst/>
                <a:latin typeface="+mn-lt"/>
              </a:rPr>
              <a:t>'-es-is) – 1. release, as from bondage, imprisonment, 2. our text - forgiveness, pardon, of sins. (Thayer).</a:t>
            </a:r>
          </a:p>
          <a:p>
            <a:pPr marL="181240" indent="-181240">
              <a:buFont typeface="Arial" panose="020B0604020202020204" pitchFamily="34" charset="0"/>
              <a:buChar char="•"/>
            </a:pPr>
            <a:r>
              <a:rPr lang="en-US" sz="1300" b="1" dirty="0">
                <a:solidFill>
                  <a:srgbClr val="0A0A0A"/>
                </a:solidFill>
              </a:rPr>
              <a:t>Other promise – </a:t>
            </a:r>
            <a:r>
              <a:rPr lang="en-US" sz="1300" b="1" i="1" dirty="0">
                <a:solidFill>
                  <a:srgbClr val="0A0A0A"/>
                </a:solidFill>
              </a:rPr>
              <a:t>“and you shall receive the gift of the Holy Spirit” </a:t>
            </a:r>
            <a:r>
              <a:rPr lang="en-US" sz="1300" b="1" dirty="0">
                <a:solidFill>
                  <a:srgbClr val="0A0A0A"/>
                </a:solidFill>
              </a:rPr>
              <a:t>(3). (Universal, given to all who repent and are baptized).</a:t>
            </a:r>
          </a:p>
          <a:p>
            <a:pPr marL="664546" lvl="1" indent="-181240">
              <a:buFont typeface="Arial" panose="020B0604020202020204" pitchFamily="34" charset="0"/>
              <a:buChar char="•"/>
            </a:pPr>
            <a:r>
              <a:rPr lang="en-US" sz="1300" dirty="0">
                <a:solidFill>
                  <a:srgbClr val="0A0A0A"/>
                </a:solidFill>
              </a:rPr>
              <a:t>Greek phrase may mean the Holy Spirit as a gift, or a gift given by the Holy Spirit.</a:t>
            </a:r>
          </a:p>
          <a:p>
            <a:pPr marL="1147852" lvl="2" indent="-181240">
              <a:buFont typeface="Arial" panose="020B0604020202020204" pitchFamily="34" charset="0"/>
              <a:buChar char="•"/>
            </a:pPr>
            <a:r>
              <a:rPr lang="en-US" sz="1300" dirty="0">
                <a:solidFill>
                  <a:srgbClr val="0A0A0A"/>
                </a:solidFill>
              </a:rPr>
              <a:t>It is problematic to be dogmatic.  Context and phrase do not allow it.</a:t>
            </a:r>
          </a:p>
          <a:p>
            <a:pPr marL="1147852" lvl="2" indent="-181240">
              <a:buFont typeface="Arial" panose="020B0604020202020204" pitchFamily="34" charset="0"/>
              <a:buChar char="•"/>
            </a:pPr>
            <a:r>
              <a:rPr lang="en-US" sz="1300" dirty="0">
                <a:solidFill>
                  <a:srgbClr val="0A0A0A"/>
                </a:solidFill>
              </a:rPr>
              <a:t>If Holy Spirit as a gift does not indicate miraculous gifts (given through the laying on of the apostle’s hands).  Or a personal indwelling (The Samaritans had received neither in Acts .</a:t>
            </a:r>
          </a:p>
          <a:p>
            <a:r>
              <a:rPr lang="en-US" sz="1300" b="1" dirty="0">
                <a:solidFill>
                  <a:srgbClr val="0A0A0A"/>
                </a:solidFill>
              </a:rPr>
              <a:t>(Acts 8:14-16) [Samaritans], </a:t>
            </a:r>
            <a:r>
              <a:rPr lang="en-US" sz="1300" i="1" dirty="0">
                <a:solidFill>
                  <a:srgbClr val="0A0A0A"/>
                </a:solidFill>
              </a:rPr>
              <a:t>“</a:t>
            </a:r>
            <a:r>
              <a:rPr lang="en-US" i="1" dirty="0"/>
              <a:t>Now when the apostles who were at Jerusalem heard that Samaria had received the word of God, they sent Peter and John to them,</a:t>
            </a:r>
            <a:r>
              <a:rPr lang="en-US" i="1" baseline="30000" dirty="0"/>
              <a:t> 15</a:t>
            </a:r>
            <a:r>
              <a:rPr lang="en-US" i="1" dirty="0"/>
              <a:t> who, when they had come down, prayed for them that they might receive the Holy Spirit.</a:t>
            </a:r>
            <a:r>
              <a:rPr lang="en-US" i="1" baseline="30000" dirty="0"/>
              <a:t> 16</a:t>
            </a:r>
            <a:r>
              <a:rPr lang="en-US" i="1" dirty="0"/>
              <a:t> For as yet He had fallen upon none of them. They had only been baptized in the name of the Lord Jesus.”</a:t>
            </a:r>
            <a:endParaRPr lang="en-US" sz="1300" i="1" dirty="0">
              <a:solidFill>
                <a:srgbClr val="0A0A0A"/>
              </a:solidFill>
            </a:endParaRPr>
          </a:p>
          <a:p>
            <a:pPr marL="1147852" lvl="2" indent="-181240">
              <a:buFont typeface="Arial" panose="020B0604020202020204" pitchFamily="34" charset="0"/>
              <a:buChar char="•"/>
            </a:pPr>
            <a:r>
              <a:rPr lang="en-US" sz="1300" b="1" dirty="0">
                <a:solidFill>
                  <a:srgbClr val="0A0A0A"/>
                </a:solidFill>
              </a:rPr>
              <a:t>Instead, it means a relationship that we receive as a result of conversion</a:t>
            </a:r>
          </a:p>
          <a:p>
            <a:r>
              <a:rPr lang="en-US" sz="1300" b="1" dirty="0">
                <a:solidFill>
                  <a:srgbClr val="0A0A0A"/>
                </a:solidFill>
              </a:rPr>
              <a:t>(Acts 5:32), [Peter before Sanhedrin], </a:t>
            </a:r>
            <a:r>
              <a:rPr lang="en-US" sz="1300" i="1" dirty="0">
                <a:solidFill>
                  <a:srgbClr val="0A0A0A"/>
                </a:solidFill>
              </a:rPr>
              <a:t>“</a:t>
            </a:r>
            <a:r>
              <a:rPr lang="en-US" i="1" dirty="0"/>
              <a:t>And we are His witnesses to these things, and so also is the Holy Spirit whom God has given to those who obey Him.”</a:t>
            </a:r>
            <a:endParaRPr lang="en-US" sz="1300" i="1" dirty="0">
              <a:solidFill>
                <a:srgbClr val="0A0A0A"/>
              </a:solidFill>
            </a:endParaRPr>
          </a:p>
          <a:p>
            <a:pPr marL="1147852" lvl="2" indent="-181240">
              <a:buFont typeface="Arial" panose="020B0604020202020204" pitchFamily="34" charset="0"/>
              <a:buChar char="•"/>
            </a:pPr>
            <a:r>
              <a:rPr lang="en-US" sz="1300" dirty="0">
                <a:solidFill>
                  <a:srgbClr val="0A0A0A"/>
                </a:solidFill>
              </a:rPr>
              <a:t>If a gift He gives, most obviously in context, the gift of salvation.</a:t>
            </a:r>
          </a:p>
          <a:p>
            <a:pPr marL="181240" indent="-181240">
              <a:buFont typeface="Arial" panose="020B0604020202020204" pitchFamily="34" charset="0"/>
              <a:buChar char="•"/>
            </a:pPr>
            <a:r>
              <a:rPr lang="en-US" sz="1300" b="1" dirty="0">
                <a:solidFill>
                  <a:srgbClr val="0A0A0A"/>
                </a:solidFill>
              </a:rPr>
              <a:t>The promise is for all (as many as the Lord our God will call, whether Jew or Greek)</a:t>
            </a:r>
          </a:p>
          <a:p>
            <a:pPr marL="664546" lvl="1" indent="-181240">
              <a:buFont typeface="Arial" panose="020B0604020202020204" pitchFamily="34" charset="0"/>
              <a:buChar char="•"/>
            </a:pPr>
            <a:r>
              <a:rPr lang="en-US" sz="1300" dirty="0">
                <a:solidFill>
                  <a:srgbClr val="0A0A0A"/>
                </a:solidFill>
              </a:rPr>
              <a:t>Call is by the gospel</a:t>
            </a:r>
            <a:endParaRPr lang="en-US" sz="1300" dirty="0"/>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184</a:t>
            </a:fld>
            <a:endParaRPr lang="en-US">
              <a:solidFill>
                <a:prstClr val="black"/>
              </a:solidFill>
              <a:latin typeface="Calibri" panose="020F0502020204030204"/>
            </a:endParaRPr>
          </a:p>
        </p:txBody>
      </p:sp>
    </p:spTree>
    <p:extLst>
      <p:ext uri="{BB962C8B-B14F-4D97-AF65-F5344CB8AC3E}">
        <p14:creationId xmlns:p14="http://schemas.microsoft.com/office/powerpoint/2010/main" val="42880864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Preaching by Peter and the other 12 continue, and thousands are converted, beginning their lives as Christians (40-47)</a:t>
            </a:r>
          </a:p>
          <a:p>
            <a:r>
              <a:rPr lang="en-US" sz="1300" b="1" dirty="0"/>
              <a:t>(40-47 READ)</a:t>
            </a:r>
          </a:p>
          <a:p>
            <a:pPr marL="181240" indent="-181240">
              <a:buFont typeface="Arial" panose="020B0604020202020204" pitchFamily="34" charset="0"/>
              <a:buChar char="•"/>
            </a:pPr>
            <a:r>
              <a:rPr lang="en-US" sz="1300" b="1" dirty="0"/>
              <a:t>This is all we have recorded of Peter’s sermon, though more was said (invitation given)</a:t>
            </a:r>
          </a:p>
          <a:p>
            <a:pPr marL="664546" lvl="1" indent="-181240">
              <a:buFont typeface="Arial" panose="020B0604020202020204" pitchFamily="34" charset="0"/>
              <a:buChar char="•"/>
            </a:pPr>
            <a:r>
              <a:rPr lang="en-US" sz="1300" dirty="0"/>
              <a:t>Those who gladly received the word (believed) were baptized</a:t>
            </a:r>
          </a:p>
          <a:p>
            <a:pPr marL="664546" lvl="1" indent="-181240">
              <a:buFont typeface="Arial" panose="020B0604020202020204" pitchFamily="34" charset="0"/>
              <a:buChar char="•"/>
            </a:pPr>
            <a:r>
              <a:rPr lang="en-US" sz="1300" dirty="0"/>
              <a:t>Note: entrance to the church is by baptism into the body of Christ (Lord adds)</a:t>
            </a:r>
          </a:p>
          <a:p>
            <a:pPr marL="664546" lvl="1" indent="-181240">
              <a:buFont typeface="Arial" panose="020B0604020202020204" pitchFamily="34" charset="0"/>
              <a:buChar char="•"/>
            </a:pPr>
            <a:r>
              <a:rPr lang="en-US" sz="1300" dirty="0"/>
              <a:t>3,000 souls that day</a:t>
            </a:r>
          </a:p>
          <a:p>
            <a:pPr marL="181240" indent="-181240">
              <a:buFont typeface="Arial" panose="020B0604020202020204" pitchFamily="34" charset="0"/>
              <a:buChar char="•"/>
            </a:pPr>
            <a:r>
              <a:rPr lang="en-US" sz="1300" b="1" dirty="0"/>
              <a:t>They continued in the apostles’ doctrine and fellowship (Fellowship is spiritual-including worship)</a:t>
            </a:r>
          </a:p>
          <a:p>
            <a:pPr marL="664546" lvl="1" indent="-181240">
              <a:buFont typeface="Arial" panose="020B0604020202020204" pitchFamily="34" charset="0"/>
              <a:buChar char="•"/>
            </a:pPr>
            <a:r>
              <a:rPr lang="en-US" sz="1300" b="1" dirty="0"/>
              <a:t>Breaking of Bread – Lord’s Supper.  Prayers</a:t>
            </a:r>
          </a:p>
          <a:p>
            <a:pPr marL="664546" lvl="1" indent="-181240">
              <a:buFont typeface="Arial" panose="020B0604020202020204" pitchFamily="34" charset="0"/>
              <a:buChar char="•"/>
            </a:pPr>
            <a:r>
              <a:rPr lang="en-US" sz="1300" dirty="0"/>
              <a:t>Apostles were given the instructions to make disciples </a:t>
            </a:r>
          </a:p>
          <a:p>
            <a:pPr marL="664546" lvl="1" indent="-181240">
              <a:buFont typeface="Arial" panose="020B0604020202020204" pitchFamily="34" charset="0"/>
              <a:buChar char="•"/>
            </a:pPr>
            <a:r>
              <a:rPr lang="en-US" sz="1300" b="1" dirty="0"/>
              <a:t>(Matthew </a:t>
            </a:r>
            <a:r>
              <a:rPr lang="en-US" b="1" dirty="0"/>
              <a:t>28:19-20,</a:t>
            </a:r>
            <a:r>
              <a:rPr lang="en-US" b="0" i="1" dirty="0"/>
              <a:t> “Go therefore and make disciples of all the nations, baptizing them in the name of the Father and of the Son and of the Holy Spirit,</a:t>
            </a:r>
            <a:r>
              <a:rPr lang="en-US" b="0" i="1" baseline="30000" dirty="0"/>
              <a:t> 20</a:t>
            </a:r>
            <a:r>
              <a:rPr lang="en-US" b="0" i="1" dirty="0"/>
              <a:t> teaching them to observe all things that I have commanded you; and lo, I am with you always, even to the end of the age.”</a:t>
            </a:r>
          </a:p>
          <a:p>
            <a:pPr marL="664546" lvl="1" indent="-181240">
              <a:buFont typeface="Arial" panose="020B0604020202020204" pitchFamily="34" charset="0"/>
              <a:buChar char="•"/>
            </a:pPr>
            <a:r>
              <a:rPr lang="en-US" b="1" dirty="0"/>
              <a:t>(Matthew 16:19), </a:t>
            </a:r>
            <a:r>
              <a:rPr lang="en-US" i="1" dirty="0"/>
              <a:t>“And I will give you the keys of the kingdom of heaven, and whatever you bind on earth will be bound in heaven, and whatever you loose on earth will be loosed in heaven.”</a:t>
            </a:r>
            <a:endParaRPr lang="en-US" b="0" i="1" dirty="0"/>
          </a:p>
          <a:p>
            <a:pPr marL="181240" indent="-181240">
              <a:buFont typeface="Arial" panose="020B0604020202020204" pitchFamily="34" charset="0"/>
              <a:buChar char="•"/>
            </a:pPr>
            <a:r>
              <a:rPr lang="en-US" sz="1300" b="1" dirty="0"/>
              <a:t>Question: Significance, continuing in </a:t>
            </a:r>
            <a:r>
              <a:rPr lang="en-US" sz="1300" b="1" i="1" dirty="0"/>
              <a:t>“apostle’s doctrine” </a:t>
            </a:r>
            <a:r>
              <a:rPr lang="en-US" sz="1300" b="1" dirty="0"/>
              <a:t>(42)</a:t>
            </a:r>
          </a:p>
          <a:p>
            <a:pPr>
              <a:buSzPct val="125000"/>
            </a:pPr>
            <a:r>
              <a:rPr lang="en-US" sz="1300" b="1" dirty="0"/>
              <a:t>Answer: </a:t>
            </a:r>
            <a:r>
              <a:rPr lang="en-US" sz="1300" dirty="0"/>
              <a:t>The doctrine </a:t>
            </a:r>
            <a:r>
              <a:rPr lang="en-US" sz="1300"/>
              <a:t>that originates </a:t>
            </a:r>
            <a:r>
              <a:rPr lang="en-US" sz="1300" dirty="0"/>
              <a:t>with them.  The authority was granted by Jesus (Mt. 6:19) and the instructions were given by the Holy Spirit (Jn. 16:13)</a:t>
            </a:r>
          </a:p>
          <a:p>
            <a:pPr marL="664546" lvl="1" indent="-181240">
              <a:buSzPct val="125000"/>
              <a:buFont typeface="Arial" panose="020B0604020202020204" pitchFamily="34" charset="0"/>
              <a:buChar char="•"/>
            </a:pPr>
            <a:r>
              <a:rPr lang="en-US" sz="1300" dirty="0"/>
              <a:t>Fear came upon every soul (respect for God).</a:t>
            </a:r>
          </a:p>
          <a:p>
            <a:pPr marL="664546" lvl="1" indent="-181240">
              <a:buSzPct val="125000"/>
              <a:buFont typeface="Arial" panose="020B0604020202020204" pitchFamily="34" charset="0"/>
              <a:buChar char="•"/>
            </a:pPr>
            <a:r>
              <a:rPr lang="en-US" sz="1300" dirty="0"/>
              <a:t>Purpose of signs of apostles, to verify the divine nature of their words and actions.</a:t>
            </a:r>
          </a:p>
          <a:p>
            <a:pPr marL="181240" indent="-181240">
              <a:buSzPct val="125000"/>
              <a:buFont typeface="Arial" panose="020B0604020202020204" pitchFamily="34" charset="0"/>
              <a:buChar char="•"/>
            </a:pPr>
            <a:r>
              <a:rPr lang="en-US" sz="1300" b="1" dirty="0"/>
              <a:t>Who is added to church, and when? (47)</a:t>
            </a:r>
          </a:p>
          <a:p>
            <a:pPr>
              <a:buSzPct val="125000"/>
            </a:pPr>
            <a:r>
              <a:rPr lang="en-US" sz="1300" b="1" dirty="0"/>
              <a:t>Answer: </a:t>
            </a:r>
            <a:r>
              <a:rPr lang="en-US" sz="1300" dirty="0"/>
              <a:t>Those who are baptized (are saved) (41, 47). Added by the Lord instantly.</a:t>
            </a:r>
          </a:p>
          <a:p>
            <a:pPr marL="181240" indent="-181240">
              <a:buSzPct val="125000"/>
              <a:buFont typeface="Arial" panose="020B0604020202020204" pitchFamily="34" charset="0"/>
              <a:buChar char="•"/>
            </a:pPr>
            <a:r>
              <a:rPr lang="en-US" sz="1300" b="1" dirty="0"/>
              <a:t>Dedication and Love of the First Disciples</a:t>
            </a:r>
          </a:p>
          <a:p>
            <a:pPr marL="664546" lvl="1" indent="-181240">
              <a:buSzPct val="125000"/>
              <a:buFont typeface="Arial" panose="020B0604020202020204" pitchFamily="34" charset="0"/>
              <a:buChar char="•"/>
            </a:pPr>
            <a:r>
              <a:rPr lang="en-US" sz="1300" dirty="0"/>
              <a:t>Helped one another (those who believed had all things in common).</a:t>
            </a:r>
          </a:p>
          <a:p>
            <a:pPr marL="1147852" lvl="2" indent="-181240">
              <a:buSzPct val="125000"/>
              <a:buFont typeface="Arial" panose="020B0604020202020204" pitchFamily="34" charset="0"/>
              <a:buChar char="•"/>
            </a:pPr>
            <a:r>
              <a:rPr lang="en-US" sz="1300" dirty="0"/>
              <a:t>Sold their possessions and goods to share</a:t>
            </a:r>
          </a:p>
          <a:p>
            <a:pPr marL="664546" lvl="1" indent="-181240">
              <a:buSzPct val="125000"/>
              <a:buFont typeface="Arial" panose="020B0604020202020204" pitchFamily="34" charset="0"/>
              <a:buChar char="•"/>
            </a:pPr>
            <a:r>
              <a:rPr lang="en-US" sz="1300" dirty="0"/>
              <a:t>Met together daily in the temple (teaching and worship).</a:t>
            </a:r>
          </a:p>
          <a:p>
            <a:pPr marL="664546" lvl="1" indent="-181240">
              <a:buSzPct val="125000"/>
              <a:buFont typeface="Arial" panose="020B0604020202020204" pitchFamily="34" charset="0"/>
              <a:buChar char="•"/>
            </a:pPr>
            <a:r>
              <a:rPr lang="en-US" sz="1300" dirty="0"/>
              <a:t>Eating from house to house</a:t>
            </a:r>
          </a:p>
          <a:p>
            <a:pPr marL="664546" lvl="1" indent="-181240">
              <a:buSzPct val="125000"/>
              <a:buFont typeface="Arial" panose="020B0604020202020204" pitchFamily="34" charset="0"/>
              <a:buChar char="•"/>
            </a:pPr>
            <a:r>
              <a:rPr lang="en-US" sz="1300" dirty="0"/>
              <a:t>Thankfulness, simplicity (singleness) of heart, praising God, acting in harmless and favorable ways.</a:t>
            </a:r>
          </a:p>
          <a:p>
            <a:pPr defTabSz="966612">
              <a:defRPr/>
            </a:pPr>
            <a:endParaRPr lang="en-US" sz="1300"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185</a:t>
            </a:fld>
            <a:endParaRPr lang="en-US">
              <a:solidFill>
                <a:prstClr val="black"/>
              </a:solidFill>
              <a:latin typeface="Calibri" panose="020F0502020204030204"/>
            </a:endParaRPr>
          </a:p>
        </p:txBody>
      </p:sp>
    </p:spTree>
    <p:extLst>
      <p:ext uri="{BB962C8B-B14F-4D97-AF65-F5344CB8AC3E}">
        <p14:creationId xmlns:p14="http://schemas.microsoft.com/office/powerpoint/2010/main" val="7862138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Review of Chapter 2</a:t>
            </a:r>
          </a:p>
          <a:p>
            <a:pPr marL="181240" indent="-181240">
              <a:buFont typeface="Arial" panose="020B0604020202020204" pitchFamily="34" charset="0"/>
              <a:buChar char="•"/>
            </a:pPr>
            <a:r>
              <a:rPr lang="en-US" sz="1300" b="1" dirty="0"/>
              <a:t>Acts 2 reveals one of the most significant events in God’s scheme of redeeming men – The establishment of the church/kingdom.</a:t>
            </a:r>
          </a:p>
          <a:p>
            <a:pPr marL="664546" lvl="1" indent="-181240">
              <a:buFont typeface="Arial" panose="020B0604020202020204" pitchFamily="34" charset="0"/>
              <a:buChar char="•"/>
            </a:pPr>
            <a:r>
              <a:rPr lang="en-US" sz="1300" b="1" dirty="0"/>
              <a:t>Time did not do justice to the lesson last week, but one point especially was rushed over.  The actions of the new Christians once they believed.</a:t>
            </a:r>
          </a:p>
          <a:p>
            <a:r>
              <a:rPr lang="en-US" sz="1300" b="1" dirty="0"/>
              <a:t>(Acts 2:42-47), </a:t>
            </a:r>
            <a:r>
              <a:rPr lang="en-US" sz="1300" b="1" i="1" dirty="0"/>
              <a:t>“</a:t>
            </a:r>
            <a:r>
              <a:rPr lang="en-US" i="1" dirty="0"/>
              <a:t>And they continued steadfastly in the apostles’ doctrine and fellowship, in the breaking of bread, and in prayers.</a:t>
            </a:r>
            <a:r>
              <a:rPr lang="en-US" i="1" baseline="30000" dirty="0"/>
              <a:t> 43</a:t>
            </a:r>
            <a:r>
              <a:rPr lang="en-US" i="1" dirty="0"/>
              <a:t> Then fear came upon every soul, and many wonders and signs were done through the apostles.</a:t>
            </a:r>
            <a:r>
              <a:rPr lang="en-US" i="1" baseline="30000" dirty="0"/>
              <a:t> 44</a:t>
            </a:r>
            <a:r>
              <a:rPr lang="en-US" i="1" dirty="0"/>
              <a:t> Now all who believed were together, and had all things in common,</a:t>
            </a:r>
            <a:r>
              <a:rPr lang="en-US" i="1" baseline="30000" dirty="0"/>
              <a:t> 45</a:t>
            </a:r>
            <a:r>
              <a:rPr lang="en-US" i="1" dirty="0"/>
              <a:t> and sold their possessions and goods, and divided them among all, as anyone had need.  </a:t>
            </a:r>
            <a:r>
              <a:rPr lang="en-US" i="1" baseline="30000" dirty="0"/>
              <a:t>46</a:t>
            </a:r>
            <a:r>
              <a:rPr lang="en-US" i="1" dirty="0"/>
              <a:t> So continuing daily with one accord in the temple, and breaking bread from house to house, they ate their food with gladness and simplicity of heart,</a:t>
            </a:r>
            <a:r>
              <a:rPr lang="en-US" i="1" baseline="30000" dirty="0"/>
              <a:t> 47</a:t>
            </a:r>
            <a:r>
              <a:rPr lang="en-US" i="1" dirty="0"/>
              <a:t> praising God and having favor with all the people. And the Lord added to the church daily those who were being saved.”</a:t>
            </a:r>
          </a:p>
          <a:p>
            <a:pPr marL="664546" lvl="1" indent="-181240">
              <a:buFont typeface="Arial" panose="020B0604020202020204" pitchFamily="34" charset="0"/>
              <a:buChar char="•"/>
            </a:pPr>
            <a:r>
              <a:rPr lang="en-US" sz="1300" dirty="0"/>
              <a:t>STEADFAST IN WORSHIP</a:t>
            </a:r>
          </a:p>
          <a:p>
            <a:pPr marL="664546" lvl="1" indent="-181240">
              <a:buFont typeface="Arial" panose="020B0604020202020204" pitchFamily="34" charset="0"/>
              <a:buChar char="•"/>
            </a:pPr>
            <a:r>
              <a:rPr lang="en-US" sz="1300" dirty="0"/>
              <a:t>As a group, they feared God.</a:t>
            </a:r>
          </a:p>
          <a:p>
            <a:pPr marL="664546" lvl="1" indent="-181240">
              <a:buFont typeface="Arial" panose="020B0604020202020204" pitchFamily="34" charset="0"/>
              <a:buChar char="•"/>
            </a:pPr>
            <a:r>
              <a:rPr lang="en-US" sz="1300" dirty="0"/>
              <a:t>They were considerate and helpful to one another</a:t>
            </a:r>
          </a:p>
          <a:p>
            <a:pPr marL="664546" lvl="1" indent="-181240">
              <a:buFont typeface="Arial" panose="020B0604020202020204" pitchFamily="34" charset="0"/>
              <a:buChar char="•"/>
            </a:pPr>
            <a:r>
              <a:rPr lang="en-US" sz="1300" dirty="0"/>
              <a:t>They were involved with one another socially</a:t>
            </a:r>
          </a:p>
          <a:p>
            <a:pPr marL="664546" lvl="1" indent="-181240">
              <a:buFont typeface="Arial" panose="020B0604020202020204" pitchFamily="34" charset="0"/>
              <a:buChar char="•"/>
            </a:pPr>
            <a:r>
              <a:rPr lang="en-US" sz="1300" dirty="0"/>
              <a:t>Why?  Because of their zeal and the great nature of the grace bestowed by God. (A big gift)</a:t>
            </a:r>
          </a:p>
          <a:p>
            <a:pPr marL="181240" indent="-181240">
              <a:buFont typeface="Arial" panose="020B0604020202020204" pitchFamily="34" charset="0"/>
              <a:buChar char="•"/>
            </a:pPr>
            <a:r>
              <a:rPr lang="en-US" sz="1300" b="1" dirty="0"/>
              <a:t>The disciples received the power promised (cf. Mk. 9:1), when baptized in H.S. (2:1-4)</a:t>
            </a:r>
          </a:p>
          <a:p>
            <a:pPr marL="664546" lvl="1" indent="-181240">
              <a:buFont typeface="Arial" panose="020B0604020202020204" pitchFamily="34" charset="0"/>
              <a:buChar char="•"/>
            </a:pPr>
            <a:r>
              <a:rPr lang="en-US" sz="1300" dirty="0"/>
              <a:t>Evidence: Sound of a rushing mighty wind; cloven tongues like fire; speaking in tongues (upon disciples)</a:t>
            </a:r>
          </a:p>
          <a:p>
            <a:pPr marL="181240" indent="-181240">
              <a:buFont typeface="Arial" panose="020B0604020202020204" pitchFamily="34" charset="0"/>
              <a:buChar char="•"/>
            </a:pPr>
            <a:r>
              <a:rPr lang="en-US" sz="1300" b="1" dirty="0"/>
              <a:t>Peter preached the first gospel sermon.</a:t>
            </a:r>
          </a:p>
          <a:p>
            <a:pPr marL="664546" lvl="1" indent="-181240">
              <a:buFont typeface="Arial" panose="020B0604020202020204" pitchFamily="34" charset="0"/>
              <a:buChar char="•"/>
            </a:pPr>
            <a:r>
              <a:rPr lang="en-US" sz="1300" dirty="0"/>
              <a:t>Culminated in verse 36.  (Their guilt) and Verse 38 (Repent and be baptized).</a:t>
            </a:r>
          </a:p>
          <a:p>
            <a:pPr marL="181240" indent="-181240">
              <a:buFont typeface="Arial" panose="020B0604020202020204" pitchFamily="34" charset="0"/>
              <a:buChar char="•"/>
            </a:pPr>
            <a:r>
              <a:rPr lang="en-US" sz="1300" b="1" dirty="0"/>
              <a:t>The church grew daily as the gospel was preached. </a:t>
            </a:r>
          </a:p>
          <a:p>
            <a:endParaRPr lang="en-US" sz="1300" dirty="0"/>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186</a:t>
            </a:fld>
            <a:endParaRPr lang="en-US">
              <a:solidFill>
                <a:prstClr val="black"/>
              </a:solidFill>
              <a:latin typeface="Calibri" panose="020F0502020204030204"/>
            </a:endParaRPr>
          </a:p>
        </p:txBody>
      </p:sp>
    </p:spTree>
    <p:extLst>
      <p:ext uri="{BB962C8B-B14F-4D97-AF65-F5344CB8AC3E}">
        <p14:creationId xmlns:p14="http://schemas.microsoft.com/office/powerpoint/2010/main" val="15043466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Acts 3 discusses an event (the healing of a lame man) that brings about early conflict between the church of Christ and the Jews.</a:t>
            </a:r>
          </a:p>
          <a:p>
            <a:pPr marL="181240" indent="-181240">
              <a:buSzPct val="125000"/>
              <a:buFont typeface="Arial" panose="020B0604020202020204" pitchFamily="34" charset="0"/>
              <a:buChar char="•"/>
            </a:pPr>
            <a:r>
              <a:rPr lang="en-US" sz="1300" b="1" dirty="0"/>
              <a:t>The Jews hated Jesus</a:t>
            </a:r>
          </a:p>
          <a:p>
            <a:pPr>
              <a:buSzPct val="125000"/>
            </a:pPr>
            <a:r>
              <a:rPr lang="en-US" b="1" dirty="0"/>
              <a:t>(John 3:17-20), </a:t>
            </a:r>
            <a:r>
              <a:rPr lang="en-US" i="1" dirty="0"/>
              <a:t>“For God did not send His Son into the world to condemn the world, but that the world through Him might be saved. </a:t>
            </a:r>
            <a:r>
              <a:rPr lang="en-US" i="1" baseline="30000" dirty="0"/>
              <a:t>18</a:t>
            </a:r>
            <a:r>
              <a:rPr lang="en-US" i="1" dirty="0"/>
              <a:t> “He who believes in Him is not condemned; but he who does not believe is condemned already, because he has not believed in the name of the only begotten Son of God.</a:t>
            </a:r>
            <a:r>
              <a:rPr lang="en-US" i="1" baseline="30000" dirty="0"/>
              <a:t> 19</a:t>
            </a:r>
            <a:r>
              <a:rPr lang="en-US" i="1" dirty="0"/>
              <a:t> And this is the condemnation, that the light has come into the world, and men loved darkness rather than light, because their deeds were evil.</a:t>
            </a:r>
            <a:r>
              <a:rPr lang="en-US" i="1" baseline="30000" dirty="0"/>
              <a:t> 20</a:t>
            </a:r>
            <a:r>
              <a:rPr lang="en-US" i="1" dirty="0"/>
              <a:t> For everyone practicing evil hates the light and does not come to the light, lest his deeds should be exposed.”</a:t>
            </a:r>
            <a:endParaRPr lang="en-US" sz="1300" b="1" i="1" dirty="0"/>
          </a:p>
          <a:p>
            <a:pPr marL="181240" indent="-181240">
              <a:buSzPct val="125000"/>
              <a:buFont typeface="Arial" panose="020B0604020202020204" pitchFamily="34" charset="0"/>
              <a:buChar char="•"/>
            </a:pPr>
            <a:r>
              <a:rPr lang="en-US" sz="1300" b="1" dirty="0"/>
              <a:t>The Jews also hated Jesus disciples</a:t>
            </a:r>
          </a:p>
          <a:p>
            <a:pPr>
              <a:buSzPct val="125000"/>
            </a:pPr>
            <a:r>
              <a:rPr lang="en-US" b="1" dirty="0"/>
              <a:t>(John 15:18-19), </a:t>
            </a:r>
            <a:r>
              <a:rPr lang="en-US" i="1" dirty="0"/>
              <a:t>“If the world hates you, you know that it hated Me before it hated you.</a:t>
            </a:r>
            <a:r>
              <a:rPr lang="en-US" i="1" baseline="30000" dirty="0"/>
              <a:t> 19</a:t>
            </a:r>
            <a:r>
              <a:rPr lang="en-US" i="1" dirty="0"/>
              <a:t> If you were of the world, the world would love its own. Yet because you are not of the world, but I chose you out of the world, therefore the world hates you.”</a:t>
            </a:r>
            <a:endParaRPr lang="en-US" sz="1300" b="1" i="1" dirty="0"/>
          </a:p>
          <a:p>
            <a:pPr marL="181240" indent="-181240">
              <a:buSzPct val="125000"/>
              <a:buFont typeface="Arial" panose="020B0604020202020204" pitchFamily="34" charset="0"/>
              <a:buChar char="•"/>
            </a:pPr>
            <a:r>
              <a:rPr lang="en-US" sz="1300" b="1" dirty="0"/>
              <a:t>It is not surprising that the church was very early in its existence persecuted.</a:t>
            </a:r>
          </a:p>
          <a:p>
            <a:pPr marL="181240" indent="-181240">
              <a:buSzPct val="125000"/>
              <a:buFont typeface="Arial" panose="020B0604020202020204" pitchFamily="34" charset="0"/>
              <a:buChar char="•"/>
            </a:pPr>
            <a:r>
              <a:rPr lang="en-US" dirty="0"/>
              <a:t>[Stephen in Acts 7, then…], (Acts 8:1-3), “ At that time a great persecution arose against the church which was at Jerusalem; and they were all scattered throughout the regions of Judea and Samaria, except the apostles.</a:t>
            </a:r>
            <a:r>
              <a:rPr lang="en-US" baseline="30000" dirty="0"/>
              <a:t> 2</a:t>
            </a:r>
            <a:r>
              <a:rPr lang="en-US" dirty="0"/>
              <a:t> And devout men carried Stephen to his burial, and made great lamentation over him. As for Saul, he made havoc of the church, entering every house, and dragging off men and women, committing them to prison.”</a:t>
            </a:r>
          </a:p>
          <a:p>
            <a:pPr marL="181240" indent="-181240">
              <a:buSzPct val="125000"/>
              <a:buFont typeface="Arial" panose="020B0604020202020204" pitchFamily="34" charset="0"/>
              <a:buChar char="•"/>
            </a:pPr>
            <a:r>
              <a:rPr lang="en-US" sz="1300" b="1" dirty="0"/>
              <a:t>Note:  Proof of this truth is found in the response of this first message following the lame man’s healing: (The healing brought the willingness to hear the message</a:t>
            </a:r>
            <a:r>
              <a:rPr lang="en-US" sz="1300" b="1" i="1" dirty="0"/>
              <a:t>:  “they were filled with wonder and amazement…” </a:t>
            </a:r>
            <a:r>
              <a:rPr lang="en-US" sz="1300" b="1" dirty="0"/>
              <a:t>(10)</a:t>
            </a:r>
          </a:p>
          <a:p>
            <a:pPr>
              <a:buSzPct val="125000"/>
            </a:pPr>
            <a:r>
              <a:rPr lang="en-US" b="1" dirty="0"/>
              <a:t>(Acts 4:1-4), </a:t>
            </a:r>
            <a:r>
              <a:rPr lang="en-US" i="1" dirty="0"/>
              <a:t>“Now as they spoke to the people, the priests, the captain of the temple, and the Sadducees came upon them,</a:t>
            </a:r>
            <a:r>
              <a:rPr lang="en-US" i="1" baseline="30000" dirty="0"/>
              <a:t> 2</a:t>
            </a:r>
            <a:r>
              <a:rPr lang="en-US" i="1" dirty="0"/>
              <a:t> being greatly disturbed that they taught the people and preached in Jesus the resurrection from the dead.</a:t>
            </a:r>
            <a:r>
              <a:rPr lang="en-US" i="1" baseline="30000" dirty="0"/>
              <a:t> 3</a:t>
            </a:r>
            <a:r>
              <a:rPr lang="en-US" i="1" dirty="0"/>
              <a:t> And they laid hands on them, and put them in custody until the next day, for it was already evening.</a:t>
            </a:r>
            <a:r>
              <a:rPr lang="en-US" i="1" baseline="30000" dirty="0"/>
              <a:t> 4</a:t>
            </a:r>
            <a:r>
              <a:rPr lang="en-US" i="1" dirty="0"/>
              <a:t> However, many of those who heard the word believed; and the number of the men came to be about five thousand.”</a:t>
            </a:r>
            <a:endParaRPr lang="en-US" sz="1300" b="1" i="1" dirty="0"/>
          </a:p>
          <a:p>
            <a:pPr marL="664546" lvl="1" indent="-181240">
              <a:buFont typeface="Arial" panose="020B0604020202020204" pitchFamily="34" charset="0"/>
              <a:buChar char="•"/>
            </a:pPr>
            <a:endParaRPr lang="en-US" b="0" i="0" u="none" dirty="0"/>
          </a:p>
        </p:txBody>
      </p:sp>
      <p:sp>
        <p:nvSpPr>
          <p:cNvPr id="4" name="Slide Number Placeholder 3"/>
          <p:cNvSpPr>
            <a:spLocks noGrp="1"/>
          </p:cNvSpPr>
          <p:nvPr>
            <p:ph type="sldNum" sz="quarter" idx="5"/>
          </p:nvPr>
        </p:nvSpPr>
        <p:spPr/>
        <p:txBody>
          <a:bodyPr/>
          <a:lstStyle/>
          <a:p>
            <a:fld id="{87F97BCB-B00A-4E99-825C-5A638E674226}" type="slidenum">
              <a:rPr lang="en-US" smtClean="0"/>
              <a:t>187</a:t>
            </a:fld>
            <a:endParaRPr lang="en-US"/>
          </a:p>
        </p:txBody>
      </p:sp>
    </p:spTree>
    <p:extLst>
      <p:ext uri="{BB962C8B-B14F-4D97-AF65-F5344CB8AC3E}">
        <p14:creationId xmlns:p14="http://schemas.microsoft.com/office/powerpoint/2010/main" val="36980095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Peter and John heal a man lame from birth, who was laid at the gate of the temple called Beautiful (1-10)</a:t>
            </a:r>
          </a:p>
          <a:p>
            <a:r>
              <a:rPr lang="en-US" sz="1300" b="1" dirty="0"/>
              <a:t>(1-10 READ)</a:t>
            </a:r>
          </a:p>
          <a:p>
            <a:pPr marL="664546" lvl="1" indent="-181240">
              <a:buFont typeface="Arial" panose="020B0604020202020204" pitchFamily="34" charset="0"/>
              <a:buChar char="•"/>
            </a:pPr>
            <a:r>
              <a:rPr lang="en-US" sz="1300" dirty="0"/>
              <a:t>3pm, the traditional time of prayer.</a:t>
            </a:r>
          </a:p>
          <a:p>
            <a:pPr marL="664546" lvl="1" indent="-181240">
              <a:buFont typeface="Arial" panose="020B0604020202020204" pitchFamily="34" charset="0"/>
              <a:buChar char="•"/>
            </a:pPr>
            <a:r>
              <a:rPr lang="en-US" sz="1300" dirty="0"/>
              <a:t>Lame man was carried and laid at the gate called Beautiful, to ask alms.</a:t>
            </a:r>
          </a:p>
          <a:p>
            <a:pPr marL="664546" lvl="1" indent="-181240">
              <a:buFont typeface="Arial" panose="020B0604020202020204" pitchFamily="34" charset="0"/>
              <a:buChar char="•"/>
            </a:pPr>
            <a:r>
              <a:rPr lang="en-US" sz="1300" dirty="0"/>
              <a:t>Peter did this… the man did not ask… instead he expected to receive something material from them.</a:t>
            </a:r>
          </a:p>
          <a:p>
            <a:pPr marL="664546" lvl="1" indent="-181240">
              <a:buFont typeface="Arial" panose="020B0604020202020204" pitchFamily="34" charset="0"/>
              <a:buChar char="•"/>
            </a:pPr>
            <a:r>
              <a:rPr lang="en-US" sz="1300" i="1" dirty="0"/>
              <a:t>“Silver and gold I do not have, but what I do have I give you: </a:t>
            </a:r>
            <a:r>
              <a:rPr lang="en-US" sz="1300" i="1" u="sng" dirty="0"/>
              <a:t>In the name of Jesus Christ of Nazareth</a:t>
            </a:r>
            <a:r>
              <a:rPr lang="en-US" sz="1300" i="1" dirty="0"/>
              <a:t>, rise up and walk.” </a:t>
            </a:r>
            <a:r>
              <a:rPr lang="en-US" sz="1300" b="1" dirty="0"/>
              <a:t>(6)</a:t>
            </a:r>
          </a:p>
          <a:p>
            <a:pPr marL="181240" indent="-181240">
              <a:buSzPct val="125000"/>
              <a:buFont typeface="Arial" panose="020B0604020202020204" pitchFamily="34" charset="0"/>
              <a:buChar char="•"/>
            </a:pPr>
            <a:r>
              <a:rPr lang="en-US" sz="1300" b="1" dirty="0"/>
              <a:t>Question: Would the miracle in healing the lame man been easily verified to the eyewitnesses? (2,10)</a:t>
            </a:r>
          </a:p>
          <a:p>
            <a:pPr>
              <a:buSzPct val="125000"/>
            </a:pPr>
            <a:r>
              <a:rPr lang="en-US" sz="1300" b="1" dirty="0"/>
              <a:t>Answer: </a:t>
            </a:r>
            <a:r>
              <a:rPr lang="en-US" sz="1300" dirty="0"/>
              <a:t>Yes, lame from birth; instantly changed – “leaping up, stood and walked and entered the temple with them – walking, leaping and praising God.” (note:  all the people saw it and knew it was him).</a:t>
            </a:r>
          </a:p>
          <a:p>
            <a:pPr marL="181240" indent="-181240">
              <a:buSzPct val="125000"/>
              <a:buFont typeface="Arial" panose="020B0604020202020204" pitchFamily="34" charset="0"/>
              <a:buChar char="•"/>
            </a:pPr>
            <a:r>
              <a:rPr lang="en-US" sz="1300" b="1" dirty="0"/>
              <a:t>Question: Which is more important, physical or spiritual riches? (6)</a:t>
            </a:r>
          </a:p>
          <a:p>
            <a:pPr>
              <a:buSzPct val="125000"/>
            </a:pPr>
            <a:r>
              <a:rPr lang="en-US" sz="1300" b="1" dirty="0"/>
              <a:t>Answer: </a:t>
            </a:r>
            <a:r>
              <a:rPr lang="en-US" sz="1300" dirty="0"/>
              <a:t>Spiritual; seen in Peter’s statement (6)</a:t>
            </a:r>
          </a:p>
          <a:p>
            <a:pPr>
              <a:buSzPct val="125000"/>
            </a:pPr>
            <a:r>
              <a:rPr lang="en-US" b="1" dirty="0"/>
              <a:t>(Matthew 16:26-27), </a:t>
            </a:r>
            <a:r>
              <a:rPr lang="en-US" i="1" dirty="0"/>
              <a:t>“For what profit is it to a man if he gains the whole world, and loses his own soul? Or what will a man give in exchange for his soul?</a:t>
            </a:r>
            <a:r>
              <a:rPr lang="en-US" i="1" baseline="30000" dirty="0"/>
              <a:t> 27</a:t>
            </a:r>
            <a:r>
              <a:rPr lang="en-US" i="1" dirty="0"/>
              <a:t> For the Son of Man will come in the glory of His Father with His angels, and then He will reward each according to his works.”</a:t>
            </a:r>
            <a:endParaRPr lang="en-US" sz="1300" i="1" dirty="0">
              <a:solidFill>
                <a:srgbClr val="FFFF00"/>
              </a:solidFill>
            </a:endParaRPr>
          </a:p>
        </p:txBody>
      </p:sp>
      <p:sp>
        <p:nvSpPr>
          <p:cNvPr id="4" name="Slide Number Placeholder 3"/>
          <p:cNvSpPr>
            <a:spLocks noGrp="1"/>
          </p:cNvSpPr>
          <p:nvPr>
            <p:ph type="sldNum" sz="quarter" idx="5"/>
          </p:nvPr>
        </p:nvSpPr>
        <p:spPr/>
        <p:txBody>
          <a:bodyPr/>
          <a:lstStyle/>
          <a:p>
            <a:pPr defTabSz="966612">
              <a:defRPr/>
            </a:pPr>
            <a:fld id="{87F97BCB-B00A-4E99-825C-5A638E674226}" type="slidenum">
              <a:rPr lang="en-US">
                <a:solidFill>
                  <a:prstClr val="black"/>
                </a:solidFill>
                <a:latin typeface="Calibri" panose="020F0502020204030204"/>
              </a:rPr>
              <a:pPr defTabSz="966612">
                <a:defRPr/>
              </a:pPr>
              <a:t>188</a:t>
            </a:fld>
            <a:endParaRPr lang="en-US">
              <a:solidFill>
                <a:prstClr val="black"/>
              </a:solidFill>
              <a:latin typeface="Calibri" panose="020F0502020204030204"/>
            </a:endParaRPr>
          </a:p>
        </p:txBody>
      </p:sp>
    </p:spTree>
    <p:extLst>
      <p:ext uri="{BB962C8B-B14F-4D97-AF65-F5344CB8AC3E}">
        <p14:creationId xmlns:p14="http://schemas.microsoft.com/office/powerpoint/2010/main" val="262555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0985-3496-3D1A-35B0-F2B8B58AB3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3C7E1E-06B8-38BA-83AB-B62CDC022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04EDAE-7D00-A67B-EAC4-02871FC13531}"/>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5" name="Footer Placeholder 4">
            <a:extLst>
              <a:ext uri="{FF2B5EF4-FFF2-40B4-BE49-F238E27FC236}">
                <a16:creationId xmlns:a16="http://schemas.microsoft.com/office/drawing/2014/main" id="{C0C00790-8532-84F5-9724-4A2A23B092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CA0F12-75E5-A4BD-1EE1-6788F84D338F}"/>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55515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F95F-31A0-BCF4-866A-B9F1CCD8CA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90D9D1-110A-46CB-5C53-3B5F68039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A96B3-6EC0-49EC-F4CA-A016C4D9576E}"/>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5" name="Footer Placeholder 4">
            <a:extLst>
              <a:ext uri="{FF2B5EF4-FFF2-40B4-BE49-F238E27FC236}">
                <a16:creationId xmlns:a16="http://schemas.microsoft.com/office/drawing/2014/main" id="{06FD0F5A-B8E9-DED8-1ACE-8B21DD9B45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DBDE1F-D8CD-95A3-DE0B-8F98B408A87F}"/>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174265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99DDE-F6B8-F80B-883F-757F3CD3FD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7B869A-EA02-0F8E-5816-00E8B3591A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EA5B9-41DD-6996-FDE9-5C66825463CB}"/>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5" name="Footer Placeholder 4">
            <a:extLst>
              <a:ext uri="{FF2B5EF4-FFF2-40B4-BE49-F238E27FC236}">
                <a16:creationId xmlns:a16="http://schemas.microsoft.com/office/drawing/2014/main" id="{F642E87E-CE54-FF30-DAC1-46693DF302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712654-47D3-0C9E-BE68-B33BC8BA2F87}"/>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219546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4D37-01B2-B17E-A7F4-79A6055F5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18B78-4147-FC48-066A-3011CE55F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796EB-F8C8-4162-D0F1-FAE8A8FAD234}"/>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5" name="Footer Placeholder 4">
            <a:extLst>
              <a:ext uri="{FF2B5EF4-FFF2-40B4-BE49-F238E27FC236}">
                <a16:creationId xmlns:a16="http://schemas.microsoft.com/office/drawing/2014/main" id="{F58842D9-01E3-5AEB-00EC-CE31A9A561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7A4C2-929D-B1AF-D6FA-5647A7BE4427}"/>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91120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26AA-F7EA-DFF2-0FCA-A910189B8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F6ABB0-6A1B-F0EB-2E5B-A88C26906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FA8E02-554B-9148-E687-8FA7D25A6BEA}"/>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5" name="Footer Placeholder 4">
            <a:extLst>
              <a:ext uri="{FF2B5EF4-FFF2-40B4-BE49-F238E27FC236}">
                <a16:creationId xmlns:a16="http://schemas.microsoft.com/office/drawing/2014/main" id="{5075273B-31E4-75E7-F0F3-3B4DDC2FEB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7A53D7-7A5B-BABE-68FA-37C02B6A721F}"/>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115560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BD55-DD54-A190-1CCD-A61C302C9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A6995C-B37F-B94D-3EB7-472CD1076F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710471-55BB-6705-682B-B8FF14BD8B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770D8A-0638-D93C-12BF-192CE29B744F}"/>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6" name="Footer Placeholder 5">
            <a:extLst>
              <a:ext uri="{FF2B5EF4-FFF2-40B4-BE49-F238E27FC236}">
                <a16:creationId xmlns:a16="http://schemas.microsoft.com/office/drawing/2014/main" id="{64BF4B7F-C195-3DE2-C52F-0796253AAC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35607-6982-37E4-0994-5728FC0FE92D}"/>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26766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16E0-E218-1731-A993-60A5480CF3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AB3589-D707-8758-5DFC-8B1492A70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8B31B-5E62-2C26-A707-A6E72C37FA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BDC581-CFA0-3D51-A4B6-8310F5628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28AE48-5F8C-80A1-8659-FB8F41BD50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49768F-5639-04EB-10F8-1CA1906822B5}"/>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8" name="Footer Placeholder 7">
            <a:extLst>
              <a:ext uri="{FF2B5EF4-FFF2-40B4-BE49-F238E27FC236}">
                <a16:creationId xmlns:a16="http://schemas.microsoft.com/office/drawing/2014/main" id="{C65842AE-10A8-AE31-41ED-5FA0661FB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0DC864-81DD-4EAA-0FC8-DF15B0A345B1}"/>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396938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8C90-D800-8024-CF0D-03199B281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B5D47-71EC-2576-A372-FD71074DEA9D}"/>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4" name="Footer Placeholder 3">
            <a:extLst>
              <a:ext uri="{FF2B5EF4-FFF2-40B4-BE49-F238E27FC236}">
                <a16:creationId xmlns:a16="http://schemas.microsoft.com/office/drawing/2014/main" id="{B1B97EF5-A559-FA03-7FC7-78B2A5C28B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CAEF7C-EECC-4357-775E-6CF56429B6E1}"/>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155818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0E7434-82E0-2E59-2BE5-7297CECCB93C}"/>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3" name="Footer Placeholder 2">
            <a:extLst>
              <a:ext uri="{FF2B5EF4-FFF2-40B4-BE49-F238E27FC236}">
                <a16:creationId xmlns:a16="http://schemas.microsoft.com/office/drawing/2014/main" id="{25EAC29D-BDF3-CB83-7968-E6D9BAEF81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60DBD7-141B-C745-7CB8-3B96DB8423CB}"/>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354545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5A50-B325-13DD-45E1-EE3BC93FF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708D80-0D64-B7BB-1E8E-8E34B7E7A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C1635-4206-9414-3DD7-FF9A95A59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C68285-400F-5F7E-CD69-E2D000CEEF74}"/>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6" name="Footer Placeholder 5">
            <a:extLst>
              <a:ext uri="{FF2B5EF4-FFF2-40B4-BE49-F238E27FC236}">
                <a16:creationId xmlns:a16="http://schemas.microsoft.com/office/drawing/2014/main" id="{BA1318FB-5850-A239-088B-221FE58057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F33794-2B38-E918-9EEB-03F4A0B42782}"/>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260919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7F4E-1CE4-1EA6-C7EC-D75AD3B80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D14A9D-1B44-85B1-9A9C-FA0396E2A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20A591-37DF-7FF6-58D0-EA49A0EF5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1E694-9FD9-3E50-8882-D360D852B970}"/>
              </a:ext>
            </a:extLst>
          </p:cNvPr>
          <p:cNvSpPr>
            <a:spLocks noGrp="1"/>
          </p:cNvSpPr>
          <p:nvPr>
            <p:ph type="dt" sz="half" idx="10"/>
          </p:nvPr>
        </p:nvSpPr>
        <p:spPr/>
        <p:txBody>
          <a:bodyPr/>
          <a:lstStyle/>
          <a:p>
            <a:fld id="{0F96FCB7-4448-4C4C-8D15-CE43A587754F}" type="datetimeFigureOut">
              <a:rPr lang="en-US" smtClean="0"/>
              <a:t>3/8/2024</a:t>
            </a:fld>
            <a:endParaRPr lang="en-US" dirty="0"/>
          </a:p>
        </p:txBody>
      </p:sp>
      <p:sp>
        <p:nvSpPr>
          <p:cNvPr id="6" name="Footer Placeholder 5">
            <a:extLst>
              <a:ext uri="{FF2B5EF4-FFF2-40B4-BE49-F238E27FC236}">
                <a16:creationId xmlns:a16="http://schemas.microsoft.com/office/drawing/2014/main" id="{16BC0AF6-737C-720B-A21A-E82FC2D5BF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870E10-D0F9-CA09-550E-17DD3182A2FE}"/>
              </a:ext>
            </a:extLst>
          </p:cNvPr>
          <p:cNvSpPr>
            <a:spLocks noGrp="1"/>
          </p:cNvSpPr>
          <p:nvPr>
            <p:ph type="sldNum" sz="quarter" idx="12"/>
          </p:nvPr>
        </p:nvSpPr>
        <p:spPr/>
        <p:txBody>
          <a:bodyPr/>
          <a:lstStyle/>
          <a:p>
            <a:fld id="{40107D9E-0462-4256-8CCE-272C851E7EE5}" type="slidenum">
              <a:rPr lang="en-US" smtClean="0"/>
              <a:t>‹#›</a:t>
            </a:fld>
            <a:endParaRPr lang="en-US" dirty="0"/>
          </a:p>
        </p:txBody>
      </p:sp>
    </p:spTree>
    <p:extLst>
      <p:ext uri="{BB962C8B-B14F-4D97-AF65-F5344CB8AC3E}">
        <p14:creationId xmlns:p14="http://schemas.microsoft.com/office/powerpoint/2010/main" val="108845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DB00A3-3290-A71F-BA7E-AA3B6353B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0019DA-D6CA-AB62-4AFD-53251BAC1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FFD3D-731C-CCEF-CBF2-61A677B97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FCB7-4448-4C4C-8D15-CE43A587754F}" type="datetimeFigureOut">
              <a:rPr lang="en-US" smtClean="0"/>
              <a:t>3/8/2024</a:t>
            </a:fld>
            <a:endParaRPr lang="en-US" dirty="0"/>
          </a:p>
        </p:txBody>
      </p:sp>
      <p:sp>
        <p:nvSpPr>
          <p:cNvPr id="5" name="Footer Placeholder 4">
            <a:extLst>
              <a:ext uri="{FF2B5EF4-FFF2-40B4-BE49-F238E27FC236}">
                <a16:creationId xmlns:a16="http://schemas.microsoft.com/office/drawing/2014/main" id="{8BC93E43-A20C-93FE-C1F8-CAE08A56F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3B3B658-6E52-845D-F6B2-BC9EEF904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07D9E-0462-4256-8CCE-272C851E7EE5}" type="slidenum">
              <a:rPr lang="en-US" smtClean="0"/>
              <a:t>‹#›</a:t>
            </a:fld>
            <a:endParaRPr lang="en-US" dirty="0"/>
          </a:p>
        </p:txBody>
      </p:sp>
    </p:spTree>
    <p:extLst>
      <p:ext uri="{BB962C8B-B14F-4D97-AF65-F5344CB8AC3E}">
        <p14:creationId xmlns:p14="http://schemas.microsoft.com/office/powerpoint/2010/main" val="2906126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tter&#10;&#10;Description automatically generated">
            <a:extLst>
              <a:ext uri="{FF2B5EF4-FFF2-40B4-BE49-F238E27FC236}">
                <a16:creationId xmlns:a16="http://schemas.microsoft.com/office/drawing/2014/main" id="{F86CA20F-C1FC-1639-84F3-BFCE6AD41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DAA313D-85FD-A32A-3721-5F1F109A466E}"/>
              </a:ext>
            </a:extLst>
          </p:cNvPr>
          <p:cNvSpPr txBox="1"/>
          <p:nvPr/>
        </p:nvSpPr>
        <p:spPr>
          <a:xfrm rot="526772">
            <a:off x="8259190" y="2606552"/>
            <a:ext cx="3638415" cy="803297"/>
          </a:xfrm>
          <a:prstGeom prst="rect">
            <a:avLst/>
          </a:prstGeom>
          <a:solidFill>
            <a:srgbClr val="FFE1A4"/>
          </a:solidFill>
          <a:ln>
            <a:solidFill>
              <a:schemeClr val="tx1"/>
            </a:solidFill>
          </a:ln>
        </p:spPr>
        <p:txBody>
          <a:bodyPr wrap="square" tIns="64008" bIns="0" rtlCol="0">
            <a:spAutoFit/>
          </a:bodyPr>
          <a:lstStyle/>
          <a:p>
            <a:pPr algn="ctr"/>
            <a:r>
              <a:rPr lang="en-US" sz="4800" dirty="0">
                <a:latin typeface="Bebas Neue" panose="020B0606020202050201" pitchFamily="34" charset="0"/>
              </a:rPr>
              <a:t>Luke 1 - Acts 28</a:t>
            </a:r>
          </a:p>
        </p:txBody>
      </p:sp>
    </p:spTree>
    <p:extLst>
      <p:ext uri="{BB962C8B-B14F-4D97-AF65-F5344CB8AC3E}">
        <p14:creationId xmlns:p14="http://schemas.microsoft.com/office/powerpoint/2010/main" val="4120296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John’s birth announced to the priest Zacharias and his wife Elizabeth (5-25)</a:t>
            </a:r>
          </a:p>
          <a:p>
            <a:endParaRPr lang="en-US" dirty="0">
              <a:solidFill>
                <a:schemeClr val="bg1"/>
              </a:solidFill>
            </a:endParaRPr>
          </a:p>
          <a:p>
            <a:pPr marL="798513" indent="-798513" algn="l">
              <a:buSzPct val="125000"/>
              <a:buBlip>
                <a:blip r:embed="rId2"/>
              </a:buBlip>
            </a:pPr>
            <a:r>
              <a:rPr lang="en-US" sz="4400" b="1" dirty="0">
                <a:solidFill>
                  <a:schemeClr val="bg1"/>
                </a:solidFill>
              </a:rPr>
              <a:t>Who announced to Zacharias that he would have a son? And where was Zacharias at that time?</a:t>
            </a:r>
          </a:p>
          <a:p>
            <a:r>
              <a:rPr lang="en-US" sz="4000" dirty="0">
                <a:solidFill>
                  <a:srgbClr val="FFFF00"/>
                </a:solidFill>
              </a:rPr>
              <a:t>An angel Gabriel, in the temple (19)</a:t>
            </a:r>
          </a:p>
        </p:txBody>
      </p:sp>
    </p:spTree>
    <p:extLst>
      <p:ext uri="{BB962C8B-B14F-4D97-AF65-F5344CB8AC3E}">
        <p14:creationId xmlns:p14="http://schemas.microsoft.com/office/powerpoint/2010/main" val="1981311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two different kingdom parables (Mustard and Seed/Leaven. (18-21)</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kingdom principle is taught by the parable of the Mustard seed (18-19), and the parable of the Leaven (20-21)? </a:t>
            </a:r>
          </a:p>
          <a:p>
            <a:pPr>
              <a:buSzPct val="125000"/>
            </a:pPr>
            <a:r>
              <a:rPr lang="en-US" sz="4000" dirty="0">
                <a:solidFill>
                  <a:srgbClr val="FFFF00"/>
                </a:solidFill>
              </a:rPr>
              <a:t>The kingdom began as very small, but would with time become and has become great</a:t>
            </a:r>
          </a:p>
          <a:p>
            <a:endParaRPr lang="en-US" sz="500" dirty="0">
              <a:solidFill>
                <a:srgbClr val="FFFF00"/>
              </a:solidFill>
            </a:endParaRPr>
          </a:p>
        </p:txBody>
      </p:sp>
    </p:spTree>
    <p:extLst>
      <p:ext uri="{BB962C8B-B14F-4D97-AF65-F5344CB8AC3E}">
        <p14:creationId xmlns:p14="http://schemas.microsoft.com/office/powerpoint/2010/main" val="2333249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the difficulty of the path of righteousness. (22-30)</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does the narrow gate in verse 24 signify?</a:t>
            </a:r>
          </a:p>
          <a:p>
            <a:pPr>
              <a:buSzPct val="125000"/>
            </a:pPr>
            <a:r>
              <a:rPr lang="en-US" sz="4000" dirty="0">
                <a:solidFill>
                  <a:srgbClr val="FFFF00"/>
                </a:solidFill>
              </a:rPr>
              <a:t>The difficult way to salvation that few souls (relatively) pass through</a:t>
            </a:r>
          </a:p>
          <a:p>
            <a:endParaRPr lang="en-US" sz="500" dirty="0">
              <a:solidFill>
                <a:srgbClr val="FFFF00"/>
              </a:solidFill>
            </a:endParaRPr>
          </a:p>
        </p:txBody>
      </p:sp>
    </p:spTree>
    <p:extLst>
      <p:ext uri="{BB962C8B-B14F-4D97-AF65-F5344CB8AC3E}">
        <p14:creationId xmlns:p14="http://schemas.microsoft.com/office/powerpoint/2010/main" val="1472683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5422366"/>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Jesus is threatened by Herod (31-33)</a:t>
            </a:r>
          </a:p>
          <a:p>
            <a:endParaRPr lang="en-US" sz="2000" dirty="0">
              <a:solidFill>
                <a:srgbClr val="FFFF00"/>
              </a:solidFill>
            </a:endParaRPr>
          </a:p>
          <a:p>
            <a:r>
              <a:rPr lang="en-US" sz="4000" b="1" dirty="0">
                <a:solidFill>
                  <a:srgbClr val="FFFF00"/>
                </a:solidFill>
              </a:rPr>
              <a:t>Herod Antipas ruled Galilee and </a:t>
            </a:r>
            <a:r>
              <a:rPr lang="en-US" sz="4000" b="1" dirty="0" err="1">
                <a:solidFill>
                  <a:srgbClr val="FFFF00"/>
                </a:solidFill>
              </a:rPr>
              <a:t>Perea</a:t>
            </a:r>
            <a:r>
              <a:rPr lang="en-US" sz="4000" b="1" dirty="0">
                <a:solidFill>
                  <a:srgbClr val="FFFF00"/>
                </a:solidFill>
              </a:rPr>
              <a:t> from 4 B.C. to A.D. 39</a:t>
            </a:r>
          </a:p>
          <a:p>
            <a:r>
              <a:rPr lang="en-US" sz="4000" b="1" dirty="0">
                <a:solidFill>
                  <a:srgbClr val="FFFF00"/>
                </a:solidFill>
              </a:rPr>
              <a:t>Herod may not have wanted to kill Jesus, he just may have wanted him out of Galilee (go away)</a:t>
            </a:r>
          </a:p>
          <a:p>
            <a:r>
              <a:rPr lang="en-US" sz="4000" b="1" dirty="0">
                <a:solidFill>
                  <a:srgbClr val="FFFF00"/>
                </a:solidFill>
              </a:rPr>
              <a:t>Jesus would not allow such a threat keep Him from doing His work.</a:t>
            </a:r>
          </a:p>
          <a:p>
            <a:r>
              <a:rPr lang="en-US" sz="4000" b="1" dirty="0">
                <a:solidFill>
                  <a:srgbClr val="FFFF00"/>
                </a:solidFill>
              </a:rPr>
              <a:t>Regardless, Jesus had an appointment in Jerusalem.</a:t>
            </a:r>
          </a:p>
        </p:txBody>
      </p:sp>
    </p:spTree>
    <p:extLst>
      <p:ext uri="{BB962C8B-B14F-4D97-AF65-F5344CB8AC3E}">
        <p14:creationId xmlns:p14="http://schemas.microsoft.com/office/powerpoint/2010/main" val="1853868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expresses sorrow for an unrepentant Israel, embodied in the city of Jerusalem. (34-35)</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the chief reason Jesus was so sad for “Jerusalem”? What does the city of Jerusalem represent?</a:t>
            </a:r>
          </a:p>
          <a:p>
            <a:pPr>
              <a:buSzPct val="125000"/>
            </a:pPr>
            <a:r>
              <a:rPr lang="en-US" sz="4000" dirty="0">
                <a:solidFill>
                  <a:srgbClr val="FFFF00"/>
                </a:solidFill>
              </a:rPr>
              <a:t>Their rejection of Him as the Savior.  Jerusalem represented the Jewish people.</a:t>
            </a:r>
          </a:p>
          <a:p>
            <a:endParaRPr lang="en-US" sz="500" dirty="0">
              <a:solidFill>
                <a:srgbClr val="FFFF00"/>
              </a:solidFill>
            </a:endParaRPr>
          </a:p>
        </p:txBody>
      </p:sp>
    </p:spTree>
    <p:extLst>
      <p:ext uri="{BB962C8B-B14F-4D97-AF65-F5344CB8AC3E}">
        <p14:creationId xmlns:p14="http://schemas.microsoft.com/office/powerpoint/2010/main" val="2705749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126477"/>
          </a:xfrm>
        </p:spPr>
        <p:txBody>
          <a:bodyPr>
            <a:normAutofit/>
          </a:bodyPr>
          <a:lstStyle/>
          <a:p>
            <a:r>
              <a:rPr lang="en-US" sz="4400" dirty="0">
                <a:solidFill>
                  <a:srgbClr val="93D8FF"/>
                </a:solidFill>
                <a:effectLst>
                  <a:outerShdw blurRad="38100" dist="38100" dir="2700000" algn="tl">
                    <a:srgbClr val="000000">
                      <a:alpha val="43137"/>
                    </a:srgbClr>
                  </a:outerShdw>
                </a:effectLst>
              </a:rPr>
              <a:t>Chapter 13 Review</a:t>
            </a:r>
          </a:p>
          <a:p>
            <a:pPr marL="571500" indent="-571500" algn="l">
              <a:buFont typeface="Arial" panose="020B0604020202020204" pitchFamily="34" charset="0"/>
              <a:buChar char="•"/>
            </a:pPr>
            <a:r>
              <a:rPr lang="en-US" sz="4300" dirty="0">
                <a:solidFill>
                  <a:schemeClr val="bg1"/>
                </a:solidFill>
              </a:rPr>
              <a:t>In our study last week, repentance was the primary focus of our discussion. </a:t>
            </a:r>
          </a:p>
          <a:p>
            <a:pPr marL="571500" indent="-571500" algn="l">
              <a:buFont typeface="Arial" panose="020B0604020202020204" pitchFamily="34" charset="0"/>
              <a:buChar char="•"/>
            </a:pPr>
            <a:r>
              <a:rPr lang="en-US" sz="4300" dirty="0">
                <a:solidFill>
                  <a:schemeClr val="bg1"/>
                </a:solidFill>
              </a:rPr>
              <a:t>Jesus’ controversial actions continued, as he healed a woman on the Sabbath.</a:t>
            </a:r>
          </a:p>
          <a:p>
            <a:pPr marL="571500" indent="-571500" algn="l">
              <a:buFont typeface="Arial" panose="020B0604020202020204" pitchFamily="34" charset="0"/>
              <a:buChar char="•"/>
            </a:pPr>
            <a:r>
              <a:rPr lang="en-US" sz="4300" dirty="0">
                <a:solidFill>
                  <a:schemeClr val="bg1"/>
                </a:solidFill>
              </a:rPr>
              <a:t>He used parables to teach important principles about the Kingdom.</a:t>
            </a:r>
          </a:p>
        </p:txBody>
      </p:sp>
    </p:spTree>
    <p:extLst>
      <p:ext uri="{BB962C8B-B14F-4D97-AF65-F5344CB8AC3E}">
        <p14:creationId xmlns:p14="http://schemas.microsoft.com/office/powerpoint/2010/main" val="3878145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heals a man with dropsy, again on the Sabbath day (1-6)</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the more important work, healing a sick person?  Or pulling an animal out of a ditch? (1-6)</a:t>
            </a:r>
          </a:p>
          <a:p>
            <a:pPr>
              <a:buSzPct val="125000"/>
            </a:pPr>
            <a:r>
              <a:rPr lang="en-US" sz="4000" dirty="0">
                <a:solidFill>
                  <a:srgbClr val="FFFF00"/>
                </a:solidFill>
              </a:rPr>
              <a:t>The healing of a human is the more important work, and did not violate the Sabbath, despite  the Pharisee’s traditions (cf. Exo. 23:4-5)</a:t>
            </a:r>
          </a:p>
          <a:p>
            <a:endParaRPr lang="en-US" sz="500" dirty="0">
              <a:solidFill>
                <a:srgbClr val="FFFF00"/>
              </a:solidFill>
            </a:endParaRPr>
          </a:p>
        </p:txBody>
      </p:sp>
    </p:spTree>
    <p:extLst>
      <p:ext uri="{BB962C8B-B14F-4D97-AF65-F5344CB8AC3E}">
        <p14:creationId xmlns:p14="http://schemas.microsoft.com/office/powerpoint/2010/main" val="16627620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a parable showing the folly of self-aggrandizement (7-11)</a:t>
            </a:r>
            <a:endParaRPr lang="en-US" sz="100" dirty="0">
              <a:solidFill>
                <a:schemeClr val="bg1"/>
              </a:solidFill>
            </a:endParaRPr>
          </a:p>
          <a:p>
            <a:pPr marL="798513" indent="-798513" algn="l">
              <a:buSzPct val="125000"/>
              <a:buBlip>
                <a:blip r:embed="rId3"/>
              </a:buBlip>
            </a:pPr>
            <a:r>
              <a:rPr lang="en-US" sz="4400" b="1" dirty="0">
                <a:solidFill>
                  <a:schemeClr val="bg1"/>
                </a:solidFill>
              </a:rPr>
              <a:t>Is there any benefit in bragging on yourself?  How can you be exalted by God Himself? (7-11)</a:t>
            </a:r>
          </a:p>
          <a:p>
            <a:pPr>
              <a:buSzPct val="125000"/>
            </a:pPr>
            <a:r>
              <a:rPr lang="en-US" sz="4000" dirty="0">
                <a:solidFill>
                  <a:srgbClr val="FFFF00"/>
                </a:solidFill>
              </a:rPr>
              <a:t>Pride goes before a fall. It is better to be humble, and be exalted by others. (cf. James 2:5). God exalts the humble (1 Peter 5:6)</a:t>
            </a:r>
          </a:p>
          <a:p>
            <a:endParaRPr lang="en-US" sz="500" dirty="0">
              <a:solidFill>
                <a:srgbClr val="FFFF00"/>
              </a:solidFill>
            </a:endParaRPr>
          </a:p>
        </p:txBody>
      </p:sp>
    </p:spTree>
    <p:extLst>
      <p:ext uri="{BB962C8B-B14F-4D97-AF65-F5344CB8AC3E}">
        <p14:creationId xmlns:p14="http://schemas.microsoft.com/office/powerpoint/2010/main" val="24756184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the importance of selfless hospitality &amp; benevolence (12-14).</a:t>
            </a:r>
            <a:endParaRPr lang="en-US" sz="100" dirty="0">
              <a:solidFill>
                <a:schemeClr val="bg1"/>
              </a:solidFill>
            </a:endParaRPr>
          </a:p>
          <a:p>
            <a:pPr marL="798513" indent="-798513" algn="l">
              <a:buSzPct val="125000"/>
              <a:buBlip>
                <a:blip r:embed="rId3"/>
              </a:buBlip>
            </a:pPr>
            <a:r>
              <a:rPr lang="en-US" sz="4400" b="1" dirty="0">
                <a:solidFill>
                  <a:schemeClr val="bg1"/>
                </a:solidFill>
              </a:rPr>
              <a:t>Is there any place for selfishness when practicing benevolence? (12-14)</a:t>
            </a:r>
          </a:p>
          <a:p>
            <a:pPr>
              <a:buSzPct val="125000"/>
            </a:pPr>
            <a:r>
              <a:rPr lang="en-US" sz="4000" dirty="0">
                <a:solidFill>
                  <a:srgbClr val="FFFF00"/>
                </a:solidFill>
              </a:rPr>
              <a:t>No. Whoever you offer benevolence to, you do so without expecting return. You do not show favoritism when offering yourself.</a:t>
            </a:r>
          </a:p>
          <a:p>
            <a:endParaRPr lang="en-US" sz="500" dirty="0">
              <a:solidFill>
                <a:srgbClr val="FFFF00"/>
              </a:solidFill>
            </a:endParaRPr>
          </a:p>
        </p:txBody>
      </p:sp>
    </p:spTree>
    <p:extLst>
      <p:ext uri="{BB962C8B-B14F-4D97-AF65-F5344CB8AC3E}">
        <p14:creationId xmlns:p14="http://schemas.microsoft.com/office/powerpoint/2010/main" val="654931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uses a parable to teach the importance of a proper response to the invitation of God</a:t>
            </a:r>
            <a:br>
              <a:rPr lang="en-US" sz="4400" dirty="0">
                <a:solidFill>
                  <a:srgbClr val="93D8FF"/>
                </a:solidFill>
                <a:effectLst>
                  <a:outerShdw blurRad="38100" dist="38100" dir="2700000" algn="tl">
                    <a:srgbClr val="000000">
                      <a:alpha val="43137"/>
                    </a:srgbClr>
                  </a:outerShdw>
                </a:effectLst>
              </a:rPr>
            </a:br>
            <a:r>
              <a:rPr lang="en-US" sz="4400" dirty="0">
                <a:solidFill>
                  <a:srgbClr val="93D8FF"/>
                </a:solidFill>
                <a:effectLst>
                  <a:outerShdw blurRad="38100" dist="38100" dir="2700000" algn="tl">
                    <a:srgbClr val="000000">
                      <a:alpha val="43137"/>
                    </a:srgbClr>
                  </a:outerShdw>
                </a:effectLst>
              </a:rPr>
              <a:t>(15-24).</a:t>
            </a:r>
            <a:endParaRPr lang="en-US" sz="100" dirty="0">
              <a:solidFill>
                <a:schemeClr val="bg1"/>
              </a:solidFill>
            </a:endParaRPr>
          </a:p>
          <a:p>
            <a:pPr marL="798513" indent="-798513" algn="l">
              <a:buSzPct val="125000"/>
              <a:buBlip>
                <a:blip r:embed="rId3"/>
              </a:buBlip>
            </a:pPr>
            <a:r>
              <a:rPr lang="en-US" sz="4400" b="1" dirty="0">
                <a:solidFill>
                  <a:schemeClr val="bg1"/>
                </a:solidFill>
              </a:rPr>
              <a:t>4.	How does God feel about “excuses” that are basically efforts to avoid what is important and required by Him? (15-24)</a:t>
            </a:r>
          </a:p>
          <a:p>
            <a:pPr>
              <a:buSzPct val="125000"/>
            </a:pPr>
            <a:r>
              <a:rPr lang="en-US" sz="4000" dirty="0">
                <a:solidFill>
                  <a:srgbClr val="FFFF00"/>
                </a:solidFill>
              </a:rPr>
              <a:t>No excuse is acceptable The invitation of God must come first. (cf. verse 26)</a:t>
            </a:r>
          </a:p>
          <a:p>
            <a:endParaRPr lang="en-US" sz="500" dirty="0">
              <a:solidFill>
                <a:srgbClr val="FFFF00"/>
              </a:solidFill>
            </a:endParaRPr>
          </a:p>
        </p:txBody>
      </p:sp>
    </p:spTree>
    <p:extLst>
      <p:ext uri="{BB962C8B-B14F-4D97-AF65-F5344CB8AC3E}">
        <p14:creationId xmlns:p14="http://schemas.microsoft.com/office/powerpoint/2010/main" val="169864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the importance of counting the great cost of being His disciple (25-33).</a:t>
            </a:r>
            <a:endParaRPr lang="en-US" sz="100" dirty="0">
              <a:solidFill>
                <a:schemeClr val="bg1"/>
              </a:solidFill>
            </a:endParaRPr>
          </a:p>
          <a:p>
            <a:pPr marL="798513" indent="-798513" algn="l">
              <a:buSzPct val="125000"/>
              <a:buBlip>
                <a:blip r:embed="rId3"/>
              </a:buBlip>
            </a:pPr>
            <a:r>
              <a:rPr lang="en-US" sz="4400" b="1" dirty="0">
                <a:solidFill>
                  <a:schemeClr val="bg1"/>
                </a:solidFill>
              </a:rPr>
              <a:t>What does it mean to “hate” family in order to be a disciple of Jesus? (26)</a:t>
            </a:r>
          </a:p>
          <a:p>
            <a:pPr>
              <a:buSzPct val="125000"/>
            </a:pPr>
            <a:r>
              <a:rPr lang="en-US" sz="4000" dirty="0">
                <a:solidFill>
                  <a:srgbClr val="FFFF00"/>
                </a:solidFill>
              </a:rPr>
              <a:t>A matter of priority (not literal hate). God must come first! </a:t>
            </a:r>
          </a:p>
          <a:p>
            <a:endParaRPr lang="en-US" sz="500" dirty="0">
              <a:solidFill>
                <a:srgbClr val="FFFF00"/>
              </a:solidFill>
            </a:endParaRPr>
          </a:p>
        </p:txBody>
      </p:sp>
    </p:spTree>
    <p:extLst>
      <p:ext uri="{BB962C8B-B14F-4D97-AF65-F5344CB8AC3E}">
        <p14:creationId xmlns:p14="http://schemas.microsoft.com/office/powerpoint/2010/main" val="22586211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Jesus Christ’s birth announced to Mary, who would be His mother (26-38)</a:t>
            </a:r>
          </a:p>
          <a:p>
            <a:endParaRPr lang="en-US" dirty="0">
              <a:solidFill>
                <a:schemeClr val="bg1"/>
              </a:solidFill>
            </a:endParaRPr>
          </a:p>
          <a:p>
            <a:pPr marL="798513" indent="-798513" algn="l">
              <a:buSzPct val="125000"/>
              <a:buBlip>
                <a:blip r:embed="rId2"/>
              </a:buBlip>
            </a:pPr>
            <a:r>
              <a:rPr lang="en-US" sz="4400" b="1" dirty="0">
                <a:solidFill>
                  <a:schemeClr val="bg1"/>
                </a:solidFill>
              </a:rPr>
              <a:t>What did the angel say would be significant about Mary’s Son?</a:t>
            </a:r>
          </a:p>
          <a:p>
            <a:r>
              <a:rPr lang="en-US" sz="4000" dirty="0">
                <a:solidFill>
                  <a:srgbClr val="FFFF00"/>
                </a:solidFill>
              </a:rPr>
              <a:t>Great/ Son of the Highest/ Throne of David/ Reign over the house of Jacob forever/No end to kingdom</a:t>
            </a:r>
          </a:p>
        </p:txBody>
      </p:sp>
    </p:spTree>
    <p:extLst>
      <p:ext uri="{BB962C8B-B14F-4D97-AF65-F5344CB8AC3E}">
        <p14:creationId xmlns:p14="http://schemas.microsoft.com/office/powerpoint/2010/main" val="2550375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uses the illustration of tasteless salt to establish the importance of a godly influence (34-35).</a:t>
            </a:r>
            <a:endParaRPr lang="en-US" sz="100" dirty="0">
              <a:solidFill>
                <a:schemeClr val="bg1"/>
              </a:solidFill>
            </a:endParaRPr>
          </a:p>
          <a:p>
            <a:pPr marL="798513" indent="-798513" algn="l">
              <a:buSzPct val="125000"/>
              <a:buBlip>
                <a:blip r:embed="rId3"/>
              </a:buBlip>
            </a:pPr>
            <a:r>
              <a:rPr lang="en-US" sz="4400" b="1" dirty="0">
                <a:solidFill>
                  <a:schemeClr val="bg1"/>
                </a:solidFill>
              </a:rPr>
              <a:t>How can a Christian be the “salt of the earth” (cf. Matthew 5:13))</a:t>
            </a:r>
          </a:p>
          <a:p>
            <a:pPr>
              <a:buSzPct val="125000"/>
            </a:pPr>
            <a:r>
              <a:rPr lang="en-US" sz="4000" dirty="0">
                <a:solidFill>
                  <a:srgbClr val="FFFF00"/>
                </a:solidFill>
              </a:rPr>
              <a:t>This is similar to Jesus’ teaching at the sermon on the mount (Matt. 5:13-16). The answer is influence.</a:t>
            </a:r>
            <a:endParaRPr lang="en-US" sz="500" dirty="0">
              <a:solidFill>
                <a:srgbClr val="FFFF00"/>
              </a:solidFill>
            </a:endParaRPr>
          </a:p>
        </p:txBody>
      </p:sp>
    </p:spTree>
    <p:extLst>
      <p:ext uri="{BB962C8B-B14F-4D97-AF65-F5344CB8AC3E}">
        <p14:creationId xmlns:p14="http://schemas.microsoft.com/office/powerpoint/2010/main" val="2817261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fontScale="92500" lnSpcReduction="20000"/>
          </a:bodyPr>
          <a:lstStyle/>
          <a:p>
            <a:r>
              <a:rPr lang="en-US" sz="4400" dirty="0">
                <a:solidFill>
                  <a:srgbClr val="93D8FF"/>
                </a:solidFill>
                <a:effectLst>
                  <a:outerShdw blurRad="38100" dist="38100" dir="2700000" algn="tl">
                    <a:srgbClr val="000000">
                      <a:alpha val="43137"/>
                    </a:srgbClr>
                  </a:outerShdw>
                </a:effectLst>
              </a:rPr>
              <a:t>Chapter 14 Review</a:t>
            </a:r>
          </a:p>
          <a:p>
            <a:pPr marL="571500" indent="-571500" algn="l">
              <a:buFont typeface="Arial" panose="020B0604020202020204" pitchFamily="34" charset="0"/>
              <a:buChar char="•"/>
            </a:pPr>
            <a:r>
              <a:rPr lang="en-US" sz="4300" dirty="0">
                <a:solidFill>
                  <a:schemeClr val="bg1"/>
                </a:solidFill>
              </a:rPr>
              <a:t>Last lesson, the primary discussions centered  on personal responsibility, and the proper response of a man to God.</a:t>
            </a:r>
          </a:p>
          <a:p>
            <a:pPr marL="571500" indent="-571500" algn="l">
              <a:buFont typeface="Arial" panose="020B0604020202020204" pitchFamily="34" charset="0"/>
              <a:buChar char="•"/>
            </a:pPr>
            <a:r>
              <a:rPr lang="en-US" sz="4300" dirty="0">
                <a:solidFill>
                  <a:schemeClr val="bg1"/>
                </a:solidFill>
              </a:rPr>
              <a:t>An emphasis was placed by Jesus upon the importance of humility.</a:t>
            </a:r>
          </a:p>
          <a:p>
            <a:pPr marL="571500" indent="-571500" algn="l">
              <a:buFont typeface="Arial" panose="020B0604020202020204" pitchFamily="34" charset="0"/>
              <a:buChar char="•"/>
            </a:pPr>
            <a:r>
              <a:rPr lang="en-US" sz="4300" dirty="0">
                <a:solidFill>
                  <a:schemeClr val="bg1"/>
                </a:solidFill>
              </a:rPr>
              <a:t>Jesus also taught about the need for respect for God, and total dedication.</a:t>
            </a:r>
          </a:p>
          <a:p>
            <a:pPr marL="571500" indent="-571500" algn="l">
              <a:buFont typeface="Arial" panose="020B0604020202020204" pitchFamily="34" charset="0"/>
              <a:buChar char="•"/>
            </a:pPr>
            <a:r>
              <a:rPr lang="en-US" sz="4300" dirty="0">
                <a:solidFill>
                  <a:schemeClr val="bg1"/>
                </a:solidFill>
              </a:rPr>
              <a:t>Finally, the discussion noted the importance of being a good influence.</a:t>
            </a:r>
          </a:p>
          <a:p>
            <a:pPr marL="571500" indent="-571500" algn="l">
              <a:buFont typeface="Arial" panose="020B0604020202020204" pitchFamily="34" charset="0"/>
              <a:buChar char="•"/>
            </a:pPr>
            <a:endParaRPr lang="en-US" sz="4300" dirty="0">
              <a:solidFill>
                <a:schemeClr val="bg1"/>
              </a:solidFill>
            </a:endParaRPr>
          </a:p>
        </p:txBody>
      </p:sp>
    </p:spTree>
    <p:extLst>
      <p:ext uri="{BB962C8B-B14F-4D97-AF65-F5344CB8AC3E}">
        <p14:creationId xmlns:p14="http://schemas.microsoft.com/office/powerpoint/2010/main" val="2432604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three parables (</a:t>
            </a:r>
            <a:r>
              <a:rPr lang="en-US" sz="4400" b="1" dirty="0">
                <a:solidFill>
                  <a:srgbClr val="93D8FF"/>
                </a:solidFill>
                <a:effectLst>
                  <a:outerShdw blurRad="38100" dist="38100" dir="2700000" algn="tl">
                    <a:srgbClr val="000000">
                      <a:alpha val="43137"/>
                    </a:srgbClr>
                  </a:outerShdw>
                </a:effectLst>
              </a:rPr>
              <a:t>lost sheep</a:t>
            </a:r>
            <a:r>
              <a:rPr lang="en-US" sz="4400" dirty="0">
                <a:solidFill>
                  <a:srgbClr val="93D8FF"/>
                </a:solidFill>
                <a:effectLst>
                  <a:outerShdw blurRad="38100" dist="38100" dir="2700000" algn="tl">
                    <a:srgbClr val="000000">
                      <a:alpha val="43137"/>
                    </a:srgbClr>
                  </a:outerShdw>
                </a:effectLst>
              </a:rPr>
              <a:t>, lost coin, lost son) to emphasize the significance of repentance (1-32)</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does the repentance of a single soul bring so much joy? (7)</a:t>
            </a:r>
          </a:p>
          <a:p>
            <a:pPr>
              <a:buSzPct val="125000"/>
            </a:pPr>
            <a:r>
              <a:rPr lang="en-US" sz="4000" dirty="0">
                <a:solidFill>
                  <a:srgbClr val="FFFF00"/>
                </a:solidFill>
              </a:rPr>
              <a:t>Value of the soul (Matthew 16:26); Love and care for everyone! (Matthew 6: 26).</a:t>
            </a:r>
          </a:p>
          <a:p>
            <a:endParaRPr lang="en-US" sz="500" dirty="0">
              <a:solidFill>
                <a:srgbClr val="FFFF00"/>
              </a:solidFill>
            </a:endParaRPr>
          </a:p>
        </p:txBody>
      </p:sp>
    </p:spTree>
    <p:extLst>
      <p:ext uri="{BB962C8B-B14F-4D97-AF65-F5344CB8AC3E}">
        <p14:creationId xmlns:p14="http://schemas.microsoft.com/office/powerpoint/2010/main" val="3012404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Jesus teaches three parables (lost sheep, </a:t>
            </a:r>
            <a:r>
              <a:rPr lang="en-US" sz="4400" b="1" dirty="0">
                <a:solidFill>
                  <a:srgbClr val="93D8FF"/>
                </a:solidFill>
                <a:effectLst>
                  <a:outerShdw blurRad="38100" dist="38100" dir="2700000" algn="tl">
                    <a:srgbClr val="000000">
                      <a:alpha val="43137"/>
                    </a:srgbClr>
                  </a:outerShdw>
                </a:effectLst>
              </a:rPr>
              <a:t>lost coin</a:t>
            </a:r>
            <a:r>
              <a:rPr lang="en-US" sz="4400" dirty="0">
                <a:solidFill>
                  <a:srgbClr val="93D8FF"/>
                </a:solidFill>
                <a:effectLst>
                  <a:outerShdw blurRad="38100" dist="38100" dir="2700000" algn="tl">
                    <a:srgbClr val="000000">
                      <a:alpha val="43137"/>
                    </a:srgbClr>
                  </a:outerShdw>
                </a:effectLst>
              </a:rPr>
              <a:t>, lost son) to emphasize the significance of repentance (1-32)</a:t>
            </a:r>
          </a:p>
          <a:p>
            <a:endParaRPr lang="en-US" sz="100" dirty="0">
              <a:solidFill>
                <a:schemeClr val="bg1"/>
              </a:solidFill>
            </a:endParaRPr>
          </a:p>
          <a:p>
            <a:pPr marL="798513" indent="-798513" algn="l">
              <a:buSzPct val="125000"/>
              <a:buBlip>
                <a:blip r:embed="rId3"/>
              </a:buBlip>
            </a:pPr>
            <a:r>
              <a:rPr lang="en-US" sz="4400" b="1" dirty="0">
                <a:solidFill>
                  <a:schemeClr val="bg1"/>
                </a:solidFill>
              </a:rPr>
              <a:t>Is there significance to each person calling others to rejoice with them? (6,9,23)</a:t>
            </a:r>
          </a:p>
          <a:p>
            <a:pPr>
              <a:buSzPct val="125000"/>
            </a:pPr>
            <a:r>
              <a:rPr lang="en-US" sz="4000" dirty="0">
                <a:solidFill>
                  <a:srgbClr val="FFFF00"/>
                </a:solidFill>
              </a:rPr>
              <a:t>Over the top? But, it teaches very well the Lord’s attitude toward value, and the concern we have over each soul. The lost sheep, the lost coin, and the lost child.</a:t>
            </a:r>
          </a:p>
          <a:p>
            <a:endParaRPr lang="en-US" sz="500" dirty="0">
              <a:solidFill>
                <a:srgbClr val="FFFF00"/>
              </a:solidFill>
            </a:endParaRPr>
          </a:p>
        </p:txBody>
      </p:sp>
    </p:spTree>
    <p:extLst>
      <p:ext uri="{BB962C8B-B14F-4D97-AF65-F5344CB8AC3E}">
        <p14:creationId xmlns:p14="http://schemas.microsoft.com/office/powerpoint/2010/main" val="36926964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b="1" dirty="0">
                <a:solidFill>
                  <a:srgbClr val="93D8FF"/>
                </a:solidFill>
                <a:effectLst>
                  <a:outerShdw blurRad="38100" dist="38100" dir="2700000" algn="tl">
                    <a:srgbClr val="000000">
                      <a:alpha val="43137"/>
                    </a:srgbClr>
                  </a:outerShdw>
                </a:effectLst>
              </a:rPr>
              <a:t>Prodigal Son: </a:t>
            </a:r>
            <a:r>
              <a:rPr lang="en-US" sz="4400" dirty="0">
                <a:solidFill>
                  <a:srgbClr val="93D8FF"/>
                </a:solidFill>
                <a:effectLst>
                  <a:outerShdw blurRad="38100" dist="38100" dir="2700000" algn="tl">
                    <a:srgbClr val="000000">
                      <a:alpha val="43137"/>
                    </a:srgbClr>
                  </a:outerShdw>
                </a:effectLst>
              </a:rPr>
              <a:t>The folly of youthful indiscretion and rebellions (12-13)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prodigal living? (13, 30)</a:t>
            </a:r>
          </a:p>
          <a:p>
            <a:pPr>
              <a:buSzPct val="125000"/>
            </a:pPr>
            <a:r>
              <a:rPr lang="en-US" sz="4000" dirty="0">
                <a:solidFill>
                  <a:srgbClr val="FFFF00"/>
                </a:solidFill>
              </a:rPr>
              <a:t>Other translations: wild, riotous, reckless, foolish, loose, debauchery.  Definition (Thayer) – </a:t>
            </a:r>
            <a:r>
              <a:rPr lang="en-US" sz="4000" i="1" dirty="0" err="1">
                <a:solidFill>
                  <a:srgbClr val="FFFF00"/>
                </a:solidFill>
              </a:rPr>
              <a:t>asōtōs</a:t>
            </a:r>
            <a:r>
              <a:rPr lang="en-US" sz="4000" dirty="0">
                <a:solidFill>
                  <a:srgbClr val="FFFF00"/>
                </a:solidFill>
              </a:rPr>
              <a:t> – dissolute. Dissolute – lax in morals, licentiousness</a:t>
            </a:r>
          </a:p>
          <a:p>
            <a:pPr>
              <a:buSzPct val="125000"/>
            </a:pPr>
            <a:r>
              <a:rPr lang="en-US" sz="4000" dirty="0">
                <a:solidFill>
                  <a:srgbClr val="FFFF00"/>
                </a:solidFill>
              </a:rPr>
              <a:t>Verse 30 indicates it includes harlotry</a:t>
            </a:r>
          </a:p>
          <a:p>
            <a:endParaRPr lang="en-US" sz="500" dirty="0">
              <a:solidFill>
                <a:srgbClr val="FFFF00"/>
              </a:solidFill>
            </a:endParaRPr>
          </a:p>
        </p:txBody>
      </p:sp>
    </p:spTree>
    <p:extLst>
      <p:ext uri="{BB962C8B-B14F-4D97-AF65-F5344CB8AC3E}">
        <p14:creationId xmlns:p14="http://schemas.microsoft.com/office/powerpoint/2010/main" val="28053492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b="1" dirty="0">
                <a:solidFill>
                  <a:srgbClr val="93D8FF"/>
                </a:solidFill>
                <a:effectLst>
                  <a:outerShdw blurRad="38100" dist="38100" dir="2700000" algn="tl">
                    <a:srgbClr val="000000">
                      <a:alpha val="43137"/>
                    </a:srgbClr>
                  </a:outerShdw>
                </a:effectLst>
              </a:rPr>
              <a:t>Prodigal Son: </a:t>
            </a:r>
            <a:r>
              <a:rPr lang="en-US" sz="4400" dirty="0">
                <a:solidFill>
                  <a:srgbClr val="93D8FF"/>
                </a:solidFill>
                <a:effectLst>
                  <a:outerShdw blurRad="38100" dist="38100" dir="2700000" algn="tl">
                    <a:srgbClr val="000000">
                      <a:alpha val="43137"/>
                    </a:srgbClr>
                  </a:outerShdw>
                </a:effectLst>
              </a:rPr>
              <a:t>The result of wasteful living (14-17)</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do the son’s words in verses 17-19 indicate had changed in his character? </a:t>
            </a:r>
          </a:p>
          <a:p>
            <a:pPr>
              <a:buSzPct val="125000"/>
            </a:pPr>
            <a:r>
              <a:rPr lang="en-US" sz="4000" dirty="0">
                <a:solidFill>
                  <a:srgbClr val="FFFF00"/>
                </a:solidFill>
              </a:rPr>
              <a:t>He hit rock bottom, and became humble.</a:t>
            </a:r>
          </a:p>
          <a:p>
            <a:pPr>
              <a:buSzPct val="125000"/>
            </a:pPr>
            <a:r>
              <a:rPr lang="en-US" sz="4000" dirty="0">
                <a:solidFill>
                  <a:srgbClr val="FFFF00"/>
                </a:solidFill>
              </a:rPr>
              <a:t>“He came to himself”</a:t>
            </a:r>
          </a:p>
          <a:p>
            <a:endParaRPr lang="en-US" sz="500" dirty="0">
              <a:solidFill>
                <a:srgbClr val="FFFF00"/>
              </a:solidFill>
            </a:endParaRPr>
          </a:p>
        </p:txBody>
      </p:sp>
    </p:spTree>
    <p:extLst>
      <p:ext uri="{BB962C8B-B14F-4D97-AF65-F5344CB8AC3E}">
        <p14:creationId xmlns:p14="http://schemas.microsoft.com/office/powerpoint/2010/main" val="4252777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b="1" dirty="0">
                <a:solidFill>
                  <a:srgbClr val="93D8FF"/>
                </a:solidFill>
                <a:effectLst>
                  <a:outerShdw blurRad="38100" dist="38100" dir="2700000" algn="tl">
                    <a:srgbClr val="000000">
                      <a:alpha val="43137"/>
                    </a:srgbClr>
                  </a:outerShdw>
                </a:effectLst>
              </a:rPr>
              <a:t>Prodigal Son: </a:t>
            </a:r>
            <a:r>
              <a:rPr lang="en-US" sz="4400" dirty="0">
                <a:solidFill>
                  <a:srgbClr val="93D8FF"/>
                </a:solidFill>
                <a:effectLst>
                  <a:outerShdw blurRad="38100" dist="38100" dir="2700000" algn="tl">
                    <a:srgbClr val="000000">
                      <a:alpha val="43137"/>
                    </a:srgbClr>
                  </a:outerShdw>
                </a:effectLst>
              </a:rPr>
              <a:t>The positive results of coming</a:t>
            </a:r>
            <a:r>
              <a:rPr lang="en-US" sz="4400" i="1" dirty="0">
                <a:solidFill>
                  <a:srgbClr val="93D8FF"/>
                </a:solidFill>
                <a:effectLst>
                  <a:outerShdw blurRad="38100" dist="38100" dir="2700000" algn="tl">
                    <a:srgbClr val="000000">
                      <a:alpha val="43137"/>
                    </a:srgbClr>
                  </a:outerShdw>
                </a:effectLst>
              </a:rPr>
              <a:t> “to yourself “</a:t>
            </a:r>
            <a:r>
              <a:rPr lang="en-US" sz="4400" dirty="0">
                <a:solidFill>
                  <a:srgbClr val="93D8FF"/>
                </a:solidFill>
                <a:effectLst>
                  <a:outerShdw blurRad="38100" dist="38100" dir="2700000" algn="tl">
                    <a:srgbClr val="000000">
                      <a:alpha val="43137"/>
                    </a:srgbClr>
                  </a:outerShdw>
                </a:effectLst>
              </a:rPr>
              <a:t> (17-24).</a:t>
            </a:r>
          </a:p>
          <a:p>
            <a:r>
              <a:rPr lang="en-US" sz="4400" dirty="0">
                <a:solidFill>
                  <a:srgbClr val="93D8FF"/>
                </a:solidFill>
                <a:effectLst>
                  <a:outerShdw blurRad="38100" dist="38100" dir="2700000" algn="tl">
                    <a:srgbClr val="000000">
                      <a:alpha val="43137"/>
                    </a:srgbClr>
                  </a:outerShdw>
                </a:effectLst>
              </a:rPr>
              <a:t>God’s willingness to forgive those who repent (17-24).</a:t>
            </a:r>
          </a:p>
          <a:p>
            <a:r>
              <a:rPr lang="en-US" sz="1800" b="1" dirty="0">
                <a:solidFill>
                  <a:schemeClr val="bg1"/>
                </a:solidFill>
              </a:rPr>
              <a:t> </a:t>
            </a:r>
            <a:endParaRPr lang="en-US" sz="4400" b="1" dirty="0">
              <a:solidFill>
                <a:schemeClr val="bg1"/>
              </a:solidFill>
            </a:endParaRPr>
          </a:p>
          <a:p>
            <a:pPr>
              <a:buSzPct val="125000"/>
            </a:pPr>
            <a:r>
              <a:rPr lang="en-US" sz="4000" dirty="0">
                <a:solidFill>
                  <a:srgbClr val="FFFF00"/>
                </a:solidFill>
              </a:rPr>
              <a:t>The young man fell to a great low.</a:t>
            </a:r>
          </a:p>
          <a:p>
            <a:pPr>
              <a:buSzPct val="125000"/>
            </a:pPr>
            <a:r>
              <a:rPr lang="en-US" sz="4000" dirty="0">
                <a:solidFill>
                  <a:srgbClr val="FFFF00"/>
                </a:solidFill>
              </a:rPr>
              <a:t>The father responded with love and care, upon his repentance and return.</a:t>
            </a:r>
          </a:p>
          <a:p>
            <a:endParaRPr lang="en-US" sz="500" dirty="0">
              <a:solidFill>
                <a:srgbClr val="FFFF00"/>
              </a:solidFill>
            </a:endParaRPr>
          </a:p>
        </p:txBody>
      </p:sp>
    </p:spTree>
    <p:extLst>
      <p:ext uri="{BB962C8B-B14F-4D97-AF65-F5344CB8AC3E}">
        <p14:creationId xmlns:p14="http://schemas.microsoft.com/office/powerpoint/2010/main" val="1279952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fontScale="90000"/>
          </a:bodyPr>
          <a:lstStyle/>
          <a:p>
            <a:pPr marL="685800" indent="-685800">
              <a:buFont typeface="Arial" panose="020B0604020202020204" pitchFamily="34" charset="0"/>
              <a:buChar char="•"/>
            </a:pPr>
            <a:r>
              <a:rPr lang="en-US" sz="4800" cap="all" dirty="0">
                <a:solidFill>
                  <a:srgbClr val="37B6FF"/>
                </a:solidFill>
                <a:latin typeface="Qebab Shadow FFP" panose="020B0503040000020003" pitchFamily="34" charset="0"/>
              </a:rPr>
              <a:t>Luke - Chapter </a:t>
            </a:r>
            <a:br>
              <a:rPr lang="en-US" sz="4800" cap="all" dirty="0">
                <a:solidFill>
                  <a:srgbClr val="37B6FF"/>
                </a:solidFill>
                <a:latin typeface="Qebab Shadow FFP" panose="020B0503040000020003" pitchFamily="34" charset="0"/>
              </a:rPr>
            </a:br>
            <a:r>
              <a:rPr lang="en-US" sz="4800" cap="all" dirty="0">
                <a:solidFill>
                  <a:srgbClr val="37B6FF"/>
                </a:solidFill>
                <a:latin typeface="Qebab Shadow FFP" panose="020B0503040000020003" pitchFamily="34" charset="0"/>
              </a:rPr>
              <a:t> 15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b="1" dirty="0">
                <a:solidFill>
                  <a:srgbClr val="93D8FF"/>
                </a:solidFill>
                <a:effectLst>
                  <a:outerShdw blurRad="38100" dist="38100" dir="2700000" algn="tl">
                    <a:srgbClr val="000000">
                      <a:alpha val="43137"/>
                    </a:srgbClr>
                  </a:outerShdw>
                </a:effectLst>
              </a:rPr>
              <a:t>Prodigal Son: </a:t>
            </a:r>
            <a:r>
              <a:rPr lang="en-US" sz="4400" dirty="0">
                <a:solidFill>
                  <a:srgbClr val="93D8FF"/>
                </a:solidFill>
                <a:effectLst>
                  <a:outerShdw blurRad="38100" dist="38100" dir="2700000" algn="tl">
                    <a:srgbClr val="000000">
                      <a:alpha val="43137"/>
                    </a:srgbClr>
                  </a:outerShdw>
                </a:effectLst>
              </a:rPr>
              <a:t>God’s willingness to forgive those who repent (25-30)</a:t>
            </a:r>
          </a:p>
          <a:p>
            <a:endParaRPr lang="en-US" sz="100" dirty="0">
              <a:solidFill>
                <a:schemeClr val="bg1"/>
              </a:solidFill>
            </a:endParaRPr>
          </a:p>
          <a:p>
            <a:pPr marL="798513" indent="-798513" algn="l">
              <a:buSzPct val="125000"/>
              <a:buBlip>
                <a:blip r:embed="rId3"/>
              </a:buBlip>
            </a:pPr>
            <a:r>
              <a:rPr lang="en-US" sz="4400" b="1" dirty="0">
                <a:solidFill>
                  <a:schemeClr val="bg1"/>
                </a:solidFill>
              </a:rPr>
              <a:t>Was the response of the older son understandable? Was it appropriate? (25-32) </a:t>
            </a:r>
          </a:p>
          <a:p>
            <a:pPr>
              <a:buSzPct val="125000"/>
            </a:pPr>
            <a:r>
              <a:rPr lang="en-US" sz="4000" dirty="0">
                <a:solidFill>
                  <a:srgbClr val="FFFF00"/>
                </a:solidFill>
              </a:rPr>
              <a:t>It was understandable if you think of it as a selfish man.  (Typical of thinking in our society) However, it was not appropriate as we consider the words of the father in 31-32.</a:t>
            </a:r>
          </a:p>
          <a:p>
            <a:endParaRPr lang="en-US" sz="500" dirty="0">
              <a:solidFill>
                <a:srgbClr val="FFFF00"/>
              </a:solidFill>
            </a:endParaRPr>
          </a:p>
        </p:txBody>
      </p:sp>
    </p:spTree>
    <p:extLst>
      <p:ext uri="{BB962C8B-B14F-4D97-AF65-F5344CB8AC3E}">
        <p14:creationId xmlns:p14="http://schemas.microsoft.com/office/powerpoint/2010/main" val="1264933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b="1" dirty="0">
                <a:solidFill>
                  <a:srgbClr val="93D8FF"/>
                </a:solidFill>
                <a:effectLst>
                  <a:outerShdw blurRad="38100" dist="38100" dir="2700000" algn="tl">
                    <a:srgbClr val="000000">
                      <a:alpha val="43137"/>
                    </a:srgbClr>
                  </a:outerShdw>
                </a:effectLst>
              </a:rPr>
              <a:t>Prodigal Son: </a:t>
            </a:r>
            <a:r>
              <a:rPr lang="en-US" sz="4400" dirty="0">
                <a:solidFill>
                  <a:srgbClr val="93D8FF"/>
                </a:solidFill>
                <a:effectLst>
                  <a:outerShdw blurRad="38100" dist="38100" dir="2700000" algn="tl">
                    <a:srgbClr val="000000">
                      <a:alpha val="43137"/>
                    </a:srgbClr>
                  </a:outerShdw>
                </a:effectLst>
              </a:rPr>
              <a:t>The proper response to another’s good fortune is thanksgiving (31-32)</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do these parables in chapter 15 teach about God’s forgiveness?</a:t>
            </a:r>
          </a:p>
          <a:p>
            <a:pPr>
              <a:buSzPct val="125000"/>
            </a:pPr>
            <a:r>
              <a:rPr lang="en-US" sz="4000" dirty="0">
                <a:solidFill>
                  <a:srgbClr val="FFFF00"/>
                </a:solidFill>
              </a:rPr>
              <a:t>It is complete and desired.  This is because of God’s understanding of the value of the soul, and His love of men. (2 Peter 3:9)</a:t>
            </a:r>
          </a:p>
          <a:p>
            <a:endParaRPr lang="en-US" sz="500" dirty="0">
              <a:solidFill>
                <a:srgbClr val="FFFF00"/>
              </a:solidFill>
            </a:endParaRPr>
          </a:p>
        </p:txBody>
      </p:sp>
    </p:spTree>
    <p:extLst>
      <p:ext uri="{BB962C8B-B14F-4D97-AF65-F5344CB8AC3E}">
        <p14:creationId xmlns:p14="http://schemas.microsoft.com/office/powerpoint/2010/main" val="256528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a:bodyPr>
          <a:lstStyle/>
          <a:p>
            <a:r>
              <a:rPr lang="en-US" sz="4400" dirty="0">
                <a:solidFill>
                  <a:srgbClr val="93D8FF"/>
                </a:solidFill>
                <a:effectLst>
                  <a:outerShdw blurRad="38100" dist="38100" dir="2700000" algn="tl">
                    <a:srgbClr val="000000">
                      <a:alpha val="43137"/>
                    </a:srgbClr>
                  </a:outerShdw>
                </a:effectLst>
              </a:rPr>
              <a:t>Chapter 15 Review</a:t>
            </a:r>
          </a:p>
          <a:p>
            <a:pPr marL="571500" indent="-571500" algn="l">
              <a:buFont typeface="Arial" panose="020B0604020202020204" pitchFamily="34" charset="0"/>
              <a:buChar char="•"/>
            </a:pPr>
            <a:r>
              <a:rPr lang="en-US" sz="4300" dirty="0">
                <a:solidFill>
                  <a:schemeClr val="bg1"/>
                </a:solidFill>
              </a:rPr>
              <a:t>Last lesson, the primary discussions centered  on repentance.</a:t>
            </a:r>
          </a:p>
          <a:p>
            <a:pPr marL="571500" indent="-571500" algn="l">
              <a:buFont typeface="Arial" panose="020B0604020202020204" pitchFamily="34" charset="0"/>
              <a:buChar char="•"/>
            </a:pPr>
            <a:r>
              <a:rPr lang="en-US" sz="4300" dirty="0">
                <a:solidFill>
                  <a:schemeClr val="bg1"/>
                </a:solidFill>
              </a:rPr>
              <a:t>3 parables emphasized its important.  The parable of the lost sheep, the lost coin, and the prodigal son.</a:t>
            </a:r>
          </a:p>
          <a:p>
            <a:pPr marL="571500" indent="-571500" algn="l">
              <a:buFont typeface="Arial" panose="020B0604020202020204" pitchFamily="34" charset="0"/>
              <a:buChar char="•"/>
            </a:pPr>
            <a:r>
              <a:rPr lang="en-US" sz="4300" dirty="0">
                <a:solidFill>
                  <a:schemeClr val="bg1"/>
                </a:solidFill>
              </a:rPr>
              <a:t>God is willing to forgive any transgression of true repentance is present.</a:t>
            </a:r>
          </a:p>
        </p:txBody>
      </p:sp>
    </p:spTree>
    <p:extLst>
      <p:ext uri="{BB962C8B-B14F-4D97-AF65-F5344CB8AC3E}">
        <p14:creationId xmlns:p14="http://schemas.microsoft.com/office/powerpoint/2010/main" val="3711997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Mary’s visit to Elizabeth her relative (39-45)</a:t>
            </a:r>
          </a:p>
          <a:p>
            <a:endParaRPr lang="en-US" dirty="0">
              <a:solidFill>
                <a:schemeClr val="bg1"/>
              </a:solidFill>
            </a:endParaRPr>
          </a:p>
          <a:p>
            <a:pPr marL="798513" indent="-798513" algn="l">
              <a:buSzPct val="125000"/>
              <a:buBlip>
                <a:blip r:embed="rId2"/>
              </a:buBlip>
            </a:pPr>
            <a:r>
              <a:rPr lang="en-US" sz="4400" b="1" dirty="0">
                <a:solidFill>
                  <a:schemeClr val="bg1"/>
                </a:solidFill>
              </a:rPr>
              <a:t>What can we know from the words “the babe leaped in her womb”? (41)</a:t>
            </a:r>
          </a:p>
          <a:p>
            <a:r>
              <a:rPr lang="en-US" sz="4000" dirty="0">
                <a:solidFill>
                  <a:srgbClr val="FFFF00"/>
                </a:solidFill>
              </a:rPr>
              <a:t>That God considers the unborn a child, and that child is a living being!</a:t>
            </a:r>
          </a:p>
        </p:txBody>
      </p:sp>
    </p:spTree>
    <p:extLst>
      <p:ext uri="{BB962C8B-B14F-4D97-AF65-F5344CB8AC3E}">
        <p14:creationId xmlns:p14="http://schemas.microsoft.com/office/powerpoint/2010/main" val="2961314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lessons on shrewdness &amp; money by the parable of the unjust steward (1-13)</a:t>
            </a:r>
          </a:p>
          <a:p>
            <a:endParaRPr lang="en-US" sz="100" dirty="0">
              <a:solidFill>
                <a:schemeClr val="bg1"/>
              </a:solidFill>
            </a:endParaRPr>
          </a:p>
          <a:p>
            <a:pPr marL="798513" indent="-798513" algn="l">
              <a:buSzPct val="125000"/>
              <a:buBlip>
                <a:blip r:embed="rId3"/>
              </a:buBlip>
            </a:pPr>
            <a:r>
              <a:rPr lang="en-US" sz="4400" b="1" dirty="0">
                <a:solidFill>
                  <a:schemeClr val="bg1"/>
                </a:solidFill>
              </a:rPr>
              <a:t>In what way are ungodly people often better than righteous people? (8)</a:t>
            </a:r>
          </a:p>
          <a:p>
            <a:pPr>
              <a:buSzPct val="125000"/>
            </a:pPr>
            <a:r>
              <a:rPr lang="en-US" sz="4000" dirty="0">
                <a:solidFill>
                  <a:srgbClr val="FFFF00"/>
                </a:solidFill>
              </a:rPr>
              <a:t>Acting with forethought and shrewdness (8)</a:t>
            </a:r>
          </a:p>
          <a:p>
            <a:pPr marL="798513" indent="-798513" algn="l">
              <a:buSzPct val="125000"/>
              <a:buBlip>
                <a:blip r:embed="rId3"/>
              </a:buBlip>
            </a:pPr>
            <a:r>
              <a:rPr lang="en-US" sz="4400" b="1" dirty="0">
                <a:solidFill>
                  <a:schemeClr val="bg1"/>
                </a:solidFill>
              </a:rPr>
              <a:t>Why is it not possible for us to serve both God and material things? (13)</a:t>
            </a:r>
          </a:p>
          <a:p>
            <a:pPr>
              <a:buSzPct val="125000"/>
            </a:pPr>
            <a:r>
              <a:rPr lang="en-US" sz="4000" dirty="0">
                <a:solidFill>
                  <a:srgbClr val="FFFF00"/>
                </a:solidFill>
              </a:rPr>
              <a:t>The two divide our loyalties. The are at odds.</a:t>
            </a:r>
          </a:p>
          <a:p>
            <a:endParaRPr lang="en-US" sz="500" dirty="0">
              <a:solidFill>
                <a:srgbClr val="FFFF00"/>
              </a:solidFill>
            </a:endParaRPr>
          </a:p>
        </p:txBody>
      </p:sp>
    </p:spTree>
    <p:extLst>
      <p:ext uri="{BB962C8B-B14F-4D97-AF65-F5344CB8AC3E}">
        <p14:creationId xmlns:p14="http://schemas.microsoft.com/office/powerpoint/2010/main" val="173657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again clashes with the Pharisees. About money, the kingdom and marriage (14-18)</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does it mean, that “God knows your hearts”? How did this impact the Pharisees claims to be righteous?</a:t>
            </a:r>
          </a:p>
          <a:p>
            <a:pPr>
              <a:buSzPct val="125000"/>
            </a:pPr>
            <a:r>
              <a:rPr lang="en-US" sz="4000" dirty="0">
                <a:solidFill>
                  <a:srgbClr val="FFFF00"/>
                </a:solidFill>
              </a:rPr>
              <a:t>God perceives whether we are truly sincere, or acting in a hypocritical manner (cf. Matt. 6:5; 23:1-7)</a:t>
            </a:r>
          </a:p>
          <a:p>
            <a:pPr>
              <a:buSzPct val="125000"/>
            </a:pPr>
            <a:r>
              <a:rPr lang="en-US" sz="4000" dirty="0">
                <a:solidFill>
                  <a:srgbClr val="FFFF00"/>
                </a:solidFill>
              </a:rPr>
              <a:t>The Pharisees were only superficial hypocrites.</a:t>
            </a:r>
          </a:p>
          <a:p>
            <a:endParaRPr lang="en-US" sz="500" dirty="0">
              <a:solidFill>
                <a:srgbClr val="FFFF00"/>
              </a:solidFill>
            </a:endParaRPr>
          </a:p>
        </p:txBody>
      </p:sp>
    </p:spTree>
    <p:extLst>
      <p:ext uri="{BB962C8B-B14F-4D97-AF65-F5344CB8AC3E}">
        <p14:creationId xmlns:p14="http://schemas.microsoft.com/office/powerpoint/2010/main" val="3233122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again clashes with the Pharisees. About money, the kingdom and marriage (14-18)</a:t>
            </a:r>
          </a:p>
          <a:p>
            <a:endParaRPr lang="en-US" sz="100" dirty="0">
              <a:solidFill>
                <a:schemeClr val="bg1"/>
              </a:solidFill>
            </a:endParaRPr>
          </a:p>
          <a:p>
            <a:pPr marL="798513" indent="-798513" algn="l">
              <a:buSzPct val="125000"/>
              <a:buBlip>
                <a:blip r:embed="rId3"/>
              </a:buBlip>
            </a:pPr>
            <a:r>
              <a:rPr lang="en-US" sz="4400" b="1" dirty="0">
                <a:solidFill>
                  <a:schemeClr val="bg1"/>
                </a:solidFill>
              </a:rPr>
              <a:t>Is Jesus’ teaching about marriage, divorce and remarriage a  “hard teaching” (cf. Matthew 19:10-12)?  Is it fair?</a:t>
            </a:r>
          </a:p>
          <a:p>
            <a:pPr>
              <a:buSzPct val="125000"/>
            </a:pPr>
            <a:r>
              <a:rPr lang="en-US" sz="4000" dirty="0">
                <a:solidFill>
                  <a:srgbClr val="FFFF00"/>
                </a:solidFill>
              </a:rPr>
              <a:t>Yes, it is hard, but it is fair.  God is fair.  His ways are fair.  Cf. Ezekiel 18:25</a:t>
            </a:r>
          </a:p>
        </p:txBody>
      </p:sp>
    </p:spTree>
    <p:extLst>
      <p:ext uri="{BB962C8B-B14F-4D97-AF65-F5344CB8AC3E}">
        <p14:creationId xmlns:p14="http://schemas.microsoft.com/office/powerpoint/2010/main" val="209529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695406"/>
          </a:xfrm>
        </p:spPr>
        <p:txBody>
          <a:bodyPr>
            <a:normAutofit fontScale="92500"/>
          </a:bodyPr>
          <a:lstStyle/>
          <a:p>
            <a:r>
              <a:rPr lang="en-US" sz="4400" dirty="0">
                <a:solidFill>
                  <a:srgbClr val="93D8FF"/>
                </a:solidFill>
                <a:effectLst>
                  <a:outerShdw blurRad="38100" dist="38100" dir="2700000" algn="tl">
                    <a:srgbClr val="000000">
                      <a:alpha val="43137"/>
                    </a:srgbClr>
                  </a:outerShdw>
                </a:effectLst>
              </a:rPr>
              <a:t>Jesus teaches about the soul’s existence after death / Hades (19-31)</a:t>
            </a:r>
          </a:p>
          <a:p>
            <a:endParaRPr lang="en-US" sz="100" dirty="0">
              <a:solidFill>
                <a:schemeClr val="bg1"/>
              </a:solidFill>
            </a:endParaRPr>
          </a:p>
          <a:p>
            <a:pPr marL="798513" indent="-798513" algn="l">
              <a:buSzPct val="125000"/>
              <a:buBlip>
                <a:blip r:embed="rId3"/>
              </a:buBlip>
            </a:pPr>
            <a:r>
              <a:rPr lang="en-US" sz="4400" b="1" dirty="0">
                <a:solidFill>
                  <a:schemeClr val="bg1"/>
                </a:solidFill>
              </a:rPr>
              <a:t>Is there really a place like that described in Luke 16:19-31?</a:t>
            </a:r>
          </a:p>
          <a:p>
            <a:pPr>
              <a:buSzPct val="125000"/>
            </a:pPr>
            <a:r>
              <a:rPr lang="en-US" sz="4000" dirty="0">
                <a:solidFill>
                  <a:srgbClr val="FFFF00"/>
                </a:solidFill>
              </a:rPr>
              <a:t>Yes.  This is not presented as a parable.</a:t>
            </a:r>
          </a:p>
          <a:p>
            <a:pPr marL="798513" indent="-798513" algn="l">
              <a:buSzPct val="125000"/>
              <a:buBlip>
                <a:blip r:embed="rId3"/>
              </a:buBlip>
            </a:pPr>
            <a:r>
              <a:rPr lang="en-US" sz="4400" b="1" dirty="0">
                <a:solidFill>
                  <a:schemeClr val="bg1"/>
                </a:solidFill>
              </a:rPr>
              <a:t>If the rich man and Lazarus’ fates were already sealed at death (25-26) why will there be a judgment?</a:t>
            </a:r>
          </a:p>
          <a:p>
            <a:pPr>
              <a:buSzPct val="125000"/>
            </a:pPr>
            <a:r>
              <a:rPr lang="en-US" sz="4000" dirty="0">
                <a:solidFill>
                  <a:srgbClr val="FFFF00"/>
                </a:solidFill>
              </a:rPr>
              <a:t>Judgment’s the time where the punishment is meted.</a:t>
            </a:r>
          </a:p>
          <a:p>
            <a:endParaRPr lang="en-US" sz="500" dirty="0">
              <a:solidFill>
                <a:srgbClr val="FFFF00"/>
              </a:solidFill>
            </a:endParaRPr>
          </a:p>
        </p:txBody>
      </p:sp>
    </p:spTree>
    <p:extLst>
      <p:ext uri="{BB962C8B-B14F-4D97-AF65-F5344CB8AC3E}">
        <p14:creationId xmlns:p14="http://schemas.microsoft.com/office/powerpoint/2010/main" val="2355100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a:bodyPr>
          <a:lstStyle/>
          <a:p>
            <a:r>
              <a:rPr lang="en-US" sz="4400" dirty="0">
                <a:solidFill>
                  <a:srgbClr val="93D8FF"/>
                </a:solidFill>
                <a:effectLst>
                  <a:outerShdw blurRad="38100" dist="38100" dir="2700000" algn="tl">
                    <a:srgbClr val="000000">
                      <a:alpha val="43137"/>
                    </a:srgbClr>
                  </a:outerShdw>
                </a:effectLst>
              </a:rPr>
              <a:t>Chapter 16 Review</a:t>
            </a:r>
          </a:p>
          <a:p>
            <a:pPr marL="571500" indent="-571500" algn="l">
              <a:buFont typeface="Arial" panose="020B0604020202020204" pitchFamily="34" charset="0"/>
              <a:buChar char="•"/>
            </a:pPr>
            <a:r>
              <a:rPr lang="en-US" sz="4300" dirty="0">
                <a:solidFill>
                  <a:schemeClr val="bg1"/>
                </a:solidFill>
              </a:rPr>
              <a:t>The first half of chapter 16 dealt with loyalty and the proper use of money.</a:t>
            </a:r>
          </a:p>
          <a:p>
            <a:pPr marL="571500" indent="-571500" algn="l">
              <a:buFont typeface="Arial" panose="020B0604020202020204" pitchFamily="34" charset="0"/>
              <a:buChar char="•"/>
            </a:pPr>
            <a:r>
              <a:rPr lang="en-US" sz="4300" dirty="0">
                <a:solidFill>
                  <a:schemeClr val="bg1"/>
                </a:solidFill>
              </a:rPr>
              <a:t>As usual, Jesus in His teaching conflicted with the Pharisees.</a:t>
            </a:r>
          </a:p>
          <a:p>
            <a:pPr marL="571500" indent="-571500" algn="l">
              <a:buFont typeface="Arial" panose="020B0604020202020204" pitchFamily="34" charset="0"/>
              <a:buChar char="•"/>
            </a:pPr>
            <a:r>
              <a:rPr lang="en-US" sz="4300" dirty="0">
                <a:solidFill>
                  <a:schemeClr val="bg1"/>
                </a:solidFill>
              </a:rPr>
              <a:t>The second half, lessons about riches, faithfulness, death and the afterlife are learned from the rick man and Lazarus</a:t>
            </a:r>
          </a:p>
        </p:txBody>
      </p:sp>
    </p:spTree>
    <p:extLst>
      <p:ext uri="{BB962C8B-B14F-4D97-AF65-F5344CB8AC3E}">
        <p14:creationId xmlns:p14="http://schemas.microsoft.com/office/powerpoint/2010/main" val="1374482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The nature of man assures that “offenses” will come. How are such sins to be deal with? (1-4)</a:t>
            </a:r>
          </a:p>
          <a:p>
            <a:endParaRPr lang="en-US" sz="100" dirty="0">
              <a:solidFill>
                <a:schemeClr val="bg1"/>
              </a:solidFill>
            </a:endParaRPr>
          </a:p>
          <a:p>
            <a:pPr marL="798513" indent="-798513" algn="l">
              <a:buSzPct val="125000"/>
              <a:buBlip>
                <a:blip r:embed="rId3"/>
              </a:buBlip>
            </a:pPr>
            <a:r>
              <a:rPr lang="en-US" sz="4400" b="1" dirty="0">
                <a:solidFill>
                  <a:schemeClr val="bg1"/>
                </a:solidFill>
              </a:rPr>
              <a:t>If I cause another to sin, will God hold me accountable? What about the sinner (1-2)</a:t>
            </a:r>
          </a:p>
          <a:p>
            <a:pPr>
              <a:buSzPct val="125000"/>
            </a:pPr>
            <a:r>
              <a:rPr lang="en-US" sz="4000" dirty="0">
                <a:solidFill>
                  <a:srgbClr val="FFFF00"/>
                </a:solidFill>
              </a:rPr>
              <a:t>Yes, (free will) both are held accountable for sin.</a:t>
            </a:r>
          </a:p>
          <a:p>
            <a:pPr marL="798513" indent="-798513" algn="l">
              <a:buSzPct val="125000"/>
              <a:buBlip>
                <a:blip r:embed="rId3"/>
              </a:buBlip>
            </a:pPr>
            <a:r>
              <a:rPr lang="en-US" sz="4400" b="1" dirty="0">
                <a:solidFill>
                  <a:schemeClr val="bg1"/>
                </a:solidFill>
              </a:rPr>
              <a:t>How often does Jesus require for you to forgive another? (3-4)</a:t>
            </a:r>
          </a:p>
          <a:p>
            <a:pPr>
              <a:buSzPct val="125000"/>
            </a:pPr>
            <a:r>
              <a:rPr lang="en-US" sz="4000" dirty="0">
                <a:solidFill>
                  <a:srgbClr val="FFFF00"/>
                </a:solidFill>
              </a:rPr>
              <a:t>As often as he repents. Cf. Matthew 18:21-22</a:t>
            </a:r>
          </a:p>
          <a:p>
            <a:endParaRPr lang="en-US" sz="500" dirty="0">
              <a:solidFill>
                <a:srgbClr val="FFFF00"/>
              </a:solidFill>
            </a:endParaRPr>
          </a:p>
        </p:txBody>
      </p:sp>
    </p:spTree>
    <p:extLst>
      <p:ext uri="{BB962C8B-B14F-4D97-AF65-F5344CB8AC3E}">
        <p14:creationId xmlns:p14="http://schemas.microsoft.com/office/powerpoint/2010/main" val="1019314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The apostles asked for their faith to be increased. Jesus taught about faithfulness (5-10)</a:t>
            </a:r>
          </a:p>
          <a:p>
            <a:endParaRPr lang="en-US" sz="100" dirty="0">
              <a:solidFill>
                <a:schemeClr val="bg1"/>
              </a:solidFill>
            </a:endParaRPr>
          </a:p>
          <a:p>
            <a:pPr marL="798513" indent="-798513" algn="l">
              <a:buSzPct val="125000"/>
              <a:buFont typeface="Arial" panose="020B0604020202020204" pitchFamily="34" charset="0"/>
              <a:buChar char="•"/>
            </a:pPr>
            <a:r>
              <a:rPr lang="en-US" sz="4400" b="1" dirty="0">
                <a:solidFill>
                  <a:schemeClr val="bg1"/>
                </a:solidFill>
              </a:rPr>
              <a:t>What can be done through faith? (6)</a:t>
            </a:r>
          </a:p>
          <a:p>
            <a:pPr>
              <a:buSzPct val="125000"/>
            </a:pPr>
            <a:r>
              <a:rPr lang="en-US" sz="4000" dirty="0">
                <a:solidFill>
                  <a:srgbClr val="FFFF00"/>
                </a:solidFill>
              </a:rPr>
              <a:t>Anything… in accord with the will of God.</a:t>
            </a:r>
          </a:p>
          <a:p>
            <a:pPr marL="798513" indent="-798513" algn="l">
              <a:buSzPct val="125000"/>
              <a:buBlip>
                <a:blip r:embed="rId3"/>
              </a:buBlip>
            </a:pPr>
            <a:r>
              <a:rPr lang="en-US" sz="4400" b="1" dirty="0">
                <a:solidFill>
                  <a:schemeClr val="bg1"/>
                </a:solidFill>
              </a:rPr>
              <a:t>What does </a:t>
            </a:r>
            <a:r>
              <a:rPr lang="en-US" sz="4400" i="1" dirty="0">
                <a:solidFill>
                  <a:schemeClr val="bg1"/>
                </a:solidFill>
              </a:rPr>
              <a:t>“We are unprofitable servants. We have done only what was our duty to do” </a:t>
            </a:r>
            <a:r>
              <a:rPr lang="en-US" sz="4400" b="1" dirty="0">
                <a:solidFill>
                  <a:schemeClr val="bg1"/>
                </a:solidFill>
              </a:rPr>
              <a:t>mean? (9)</a:t>
            </a:r>
          </a:p>
          <a:p>
            <a:pPr>
              <a:buSzPct val="125000"/>
            </a:pPr>
            <a:r>
              <a:rPr lang="en-US" sz="4000" dirty="0">
                <a:solidFill>
                  <a:srgbClr val="FFFF00"/>
                </a:solidFill>
              </a:rPr>
              <a:t>Christians must go above and beyond!</a:t>
            </a:r>
          </a:p>
          <a:p>
            <a:endParaRPr lang="en-US" sz="500" dirty="0">
              <a:solidFill>
                <a:srgbClr val="FFFF00"/>
              </a:solidFill>
            </a:endParaRPr>
          </a:p>
        </p:txBody>
      </p:sp>
    </p:spTree>
    <p:extLst>
      <p:ext uri="{BB962C8B-B14F-4D97-AF65-F5344CB8AC3E}">
        <p14:creationId xmlns:p14="http://schemas.microsoft.com/office/powerpoint/2010/main" val="42527261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Ten lepers were healed by Jesus. A lesson about gratitude was taught by Him (11-19)</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would Luke call Jesus’ healing of the lepers being “cleansed” ? (14)</a:t>
            </a:r>
          </a:p>
          <a:p>
            <a:pPr>
              <a:buSzPct val="125000"/>
            </a:pPr>
            <a:r>
              <a:rPr lang="en-US" sz="4000" dirty="0">
                <a:solidFill>
                  <a:srgbClr val="FFFF00"/>
                </a:solidFill>
              </a:rPr>
              <a:t>Leprosy was uncurable and loathsome, filthy.</a:t>
            </a:r>
          </a:p>
          <a:p>
            <a:pPr marL="798513" indent="-798513" algn="l">
              <a:buSzPct val="125000"/>
              <a:buBlip>
                <a:blip r:embed="rId3"/>
              </a:buBlip>
            </a:pPr>
            <a:r>
              <a:rPr lang="en-US" sz="4400" b="1" dirty="0">
                <a:solidFill>
                  <a:schemeClr val="bg1"/>
                </a:solidFill>
              </a:rPr>
              <a:t>Why would Jesus note that it was only a Samaritan who returned to Jesus? (18)</a:t>
            </a:r>
          </a:p>
          <a:p>
            <a:pPr>
              <a:buSzPct val="125000"/>
            </a:pPr>
            <a:r>
              <a:rPr lang="en-US" sz="4000" dirty="0">
                <a:solidFill>
                  <a:srgbClr val="FFFF00"/>
                </a:solidFill>
              </a:rPr>
              <a:t>Answer.</a:t>
            </a:r>
          </a:p>
          <a:p>
            <a:endParaRPr lang="en-US" sz="500" dirty="0">
              <a:solidFill>
                <a:srgbClr val="FFFF00"/>
              </a:solidFill>
            </a:endParaRPr>
          </a:p>
        </p:txBody>
      </p:sp>
    </p:spTree>
    <p:extLst>
      <p:ext uri="{BB962C8B-B14F-4D97-AF65-F5344CB8AC3E}">
        <p14:creationId xmlns:p14="http://schemas.microsoft.com/office/powerpoint/2010/main" val="393502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about the spiritual nature of the kingdom, and the end of the physical kingdom of the Jews, by God’s judgment (20-37).</a:t>
            </a:r>
          </a:p>
          <a:p>
            <a:endParaRPr lang="en-US" sz="100" dirty="0">
              <a:solidFill>
                <a:schemeClr val="bg1"/>
              </a:solidFill>
            </a:endParaRPr>
          </a:p>
          <a:p>
            <a:pPr marL="798513" indent="-798513" algn="l">
              <a:buSzPct val="125000"/>
              <a:buBlip>
                <a:blip r:embed="rId3"/>
              </a:buBlip>
            </a:pPr>
            <a:r>
              <a:rPr lang="en-US" sz="4400" b="1" dirty="0">
                <a:solidFill>
                  <a:schemeClr val="bg1"/>
                </a:solidFill>
              </a:rPr>
              <a:t>Is the kingdom of God a physical kingdom (20-21)? If not, how does this impact the popular doctrine of premillennialism?</a:t>
            </a:r>
          </a:p>
          <a:p>
            <a:pPr>
              <a:buSzPct val="125000"/>
            </a:pPr>
            <a:r>
              <a:rPr lang="en-US" sz="4000" dirty="0">
                <a:solidFill>
                  <a:srgbClr val="FFFF00"/>
                </a:solidFill>
              </a:rPr>
              <a:t>Answer</a:t>
            </a:r>
          </a:p>
          <a:p>
            <a:endParaRPr lang="en-US" sz="500" dirty="0">
              <a:solidFill>
                <a:srgbClr val="FFFF00"/>
              </a:solidFill>
            </a:endParaRPr>
          </a:p>
        </p:txBody>
      </p:sp>
    </p:spTree>
    <p:extLst>
      <p:ext uri="{BB962C8B-B14F-4D97-AF65-F5344CB8AC3E}">
        <p14:creationId xmlns:p14="http://schemas.microsoft.com/office/powerpoint/2010/main" val="2069306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a:bodyPr>
          <a:lstStyle/>
          <a:p>
            <a:r>
              <a:rPr lang="en-US" sz="4400" dirty="0">
                <a:solidFill>
                  <a:srgbClr val="93D8FF"/>
                </a:solidFill>
                <a:effectLst>
                  <a:outerShdw blurRad="38100" dist="38100" dir="2700000" algn="tl">
                    <a:srgbClr val="000000">
                      <a:alpha val="43137"/>
                    </a:srgbClr>
                  </a:outerShdw>
                </a:effectLst>
              </a:rPr>
              <a:t>Chapter 17 Review</a:t>
            </a:r>
          </a:p>
          <a:p>
            <a:pPr marL="571500" indent="-571500" algn="l">
              <a:buFont typeface="Arial" panose="020B0604020202020204" pitchFamily="34" charset="0"/>
              <a:buChar char="•"/>
            </a:pPr>
            <a:r>
              <a:rPr lang="en-US" sz="4300" dirty="0">
                <a:solidFill>
                  <a:schemeClr val="bg1"/>
                </a:solidFill>
              </a:rPr>
              <a:t>In chapter 17, Jesus instructed on the important principles of repentance, faith and thankfulness</a:t>
            </a:r>
          </a:p>
          <a:p>
            <a:pPr marL="571500" indent="-571500" algn="l">
              <a:buFont typeface="Arial" panose="020B0604020202020204" pitchFamily="34" charset="0"/>
              <a:buChar char="•"/>
            </a:pPr>
            <a:r>
              <a:rPr lang="en-US" sz="4300" dirty="0">
                <a:solidFill>
                  <a:schemeClr val="bg1"/>
                </a:solidFill>
              </a:rPr>
              <a:t>He also, in verses 20-37, answered questions about His kingdom, and the destruction of the physical kingdom of the Jews.</a:t>
            </a:r>
          </a:p>
        </p:txBody>
      </p:sp>
    </p:spTree>
    <p:extLst>
      <p:ext uri="{BB962C8B-B14F-4D97-AF65-F5344CB8AC3E}">
        <p14:creationId xmlns:p14="http://schemas.microsoft.com/office/powerpoint/2010/main" val="3512347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Mary’s visit to Elizabeth her relative (39-45)</a:t>
            </a:r>
          </a:p>
          <a:p>
            <a:endParaRPr lang="en-US" dirty="0">
              <a:solidFill>
                <a:schemeClr val="bg1"/>
              </a:solidFill>
            </a:endParaRPr>
          </a:p>
          <a:p>
            <a:pPr marL="798513" indent="-798513" algn="l">
              <a:buSzPct val="125000"/>
              <a:buBlip>
                <a:blip r:embed="rId2"/>
              </a:buBlip>
            </a:pPr>
            <a:r>
              <a:rPr lang="en-US" sz="4400" b="1" dirty="0">
                <a:solidFill>
                  <a:schemeClr val="bg1"/>
                </a:solidFill>
              </a:rPr>
              <a:t>How did Elizabeth describe Mary when they visited? (42-43)</a:t>
            </a:r>
          </a:p>
          <a:p>
            <a:r>
              <a:rPr lang="en-US" sz="4000" dirty="0">
                <a:solidFill>
                  <a:srgbClr val="FFFF00"/>
                </a:solidFill>
              </a:rPr>
              <a:t>Blessed among women… the mother of my Lord.</a:t>
            </a:r>
          </a:p>
        </p:txBody>
      </p:sp>
    </p:spTree>
    <p:extLst>
      <p:ext uri="{BB962C8B-B14F-4D97-AF65-F5344CB8AC3E}">
        <p14:creationId xmlns:p14="http://schemas.microsoft.com/office/powerpoint/2010/main" val="2308349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uses a parable to teach his disciples how to </a:t>
            </a:r>
            <a:r>
              <a:rPr lang="en-US" sz="4400" i="1" dirty="0">
                <a:solidFill>
                  <a:srgbClr val="93D8FF"/>
                </a:solidFill>
                <a:effectLst>
                  <a:outerShdw blurRad="38100" dist="38100" dir="2700000" algn="tl">
                    <a:srgbClr val="000000">
                      <a:alpha val="43137"/>
                    </a:srgbClr>
                  </a:outerShdw>
                </a:effectLst>
              </a:rPr>
              <a:t>“pray and not lose heart” </a:t>
            </a:r>
            <a:r>
              <a:rPr lang="en-US" sz="4400" dirty="0">
                <a:solidFill>
                  <a:srgbClr val="93D8FF"/>
                </a:solidFill>
                <a:effectLst>
                  <a:outerShdw blurRad="38100" dist="38100" dir="2700000" algn="tl">
                    <a:srgbClr val="000000">
                      <a:alpha val="43137"/>
                    </a:srgbClr>
                  </a:outerShdw>
                </a:effectLst>
              </a:rPr>
              <a:t>(1-8).</a:t>
            </a:r>
          </a:p>
          <a:p>
            <a:endParaRPr lang="en-US" sz="100" dirty="0">
              <a:solidFill>
                <a:schemeClr val="bg1"/>
              </a:solidFill>
            </a:endParaRPr>
          </a:p>
          <a:p>
            <a:pPr marL="798513" indent="-798513" algn="l">
              <a:buSzPct val="125000"/>
              <a:buBlip>
                <a:blip r:embed="rId3"/>
              </a:buBlip>
            </a:pPr>
            <a:r>
              <a:rPr lang="en-US" sz="4400" b="1" dirty="0">
                <a:solidFill>
                  <a:schemeClr val="bg1"/>
                </a:solidFill>
              </a:rPr>
              <a:t>How does Jesus compare God to an unjust judge? What is the contrast between God and that judge? (1-8)</a:t>
            </a:r>
          </a:p>
          <a:p>
            <a:pPr>
              <a:buSzPct val="125000"/>
            </a:pPr>
            <a:r>
              <a:rPr lang="en-US" sz="4000" dirty="0">
                <a:solidFill>
                  <a:srgbClr val="FFFF00"/>
                </a:solidFill>
              </a:rPr>
              <a:t>Much different. He cares for us. /</a:t>
            </a:r>
          </a:p>
          <a:p>
            <a:pPr>
              <a:buSzPct val="125000"/>
            </a:pPr>
            <a:r>
              <a:rPr lang="en-US" sz="4000" dirty="0">
                <a:solidFill>
                  <a:srgbClr val="FFFF00"/>
                </a:solidFill>
              </a:rPr>
              <a:t>Righteous, Caring, Loving.</a:t>
            </a:r>
          </a:p>
          <a:p>
            <a:endParaRPr lang="en-US" sz="500" dirty="0">
              <a:solidFill>
                <a:srgbClr val="FFFF00"/>
              </a:solidFill>
            </a:endParaRPr>
          </a:p>
        </p:txBody>
      </p:sp>
    </p:spTree>
    <p:extLst>
      <p:ext uri="{BB962C8B-B14F-4D97-AF65-F5344CB8AC3E}">
        <p14:creationId xmlns:p14="http://schemas.microsoft.com/office/powerpoint/2010/main" val="12903626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uses another parable to show the danger of pride and self-righteousness (9-14).</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God’s attitude toward the proud? Toward the humble? (9-14)</a:t>
            </a:r>
          </a:p>
          <a:p>
            <a:pPr>
              <a:buSzPct val="125000"/>
            </a:pPr>
            <a:r>
              <a:rPr lang="en-US" sz="4000" dirty="0">
                <a:solidFill>
                  <a:srgbClr val="FFFF00"/>
                </a:solidFill>
              </a:rPr>
              <a:t>“Everyone who exalts himself will be humbled, and he who humbles himself will be exalted (14)</a:t>
            </a:r>
          </a:p>
          <a:p>
            <a:endParaRPr lang="en-US" sz="500" dirty="0">
              <a:solidFill>
                <a:srgbClr val="FFFF00"/>
              </a:solidFill>
            </a:endParaRPr>
          </a:p>
        </p:txBody>
      </p:sp>
    </p:spTree>
    <p:extLst>
      <p:ext uri="{BB962C8B-B14F-4D97-AF65-F5344CB8AC3E}">
        <p14:creationId xmlns:p14="http://schemas.microsoft.com/office/powerpoint/2010/main" val="2211222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Jesus blesses the little children (15-17), and counsels a rich man (18-23)</a:t>
            </a:r>
          </a:p>
          <a:p>
            <a:endParaRPr lang="en-US" sz="100" dirty="0">
              <a:solidFill>
                <a:schemeClr val="bg1"/>
              </a:solidFill>
            </a:endParaRPr>
          </a:p>
          <a:p>
            <a:pPr marL="798513" indent="-798513" algn="l">
              <a:buSzPct val="125000"/>
              <a:buBlip>
                <a:blip r:embed="rId3"/>
              </a:buBlip>
            </a:pPr>
            <a:r>
              <a:rPr lang="en-US" sz="4400" b="1" dirty="0">
                <a:solidFill>
                  <a:schemeClr val="bg1"/>
                </a:solidFill>
              </a:rPr>
              <a:t>Do Jesus’ words  (in 15-17) support or deny the doctrine of inherited “total depravity?</a:t>
            </a:r>
          </a:p>
          <a:p>
            <a:pPr>
              <a:buSzPct val="125000"/>
            </a:pPr>
            <a:r>
              <a:rPr lang="en-US" sz="4000" dirty="0">
                <a:solidFill>
                  <a:srgbClr val="FFFF00"/>
                </a:solidFill>
              </a:rPr>
              <a:t>Denies. Only the righteous enter the kingdom.</a:t>
            </a:r>
          </a:p>
          <a:p>
            <a:pPr marL="798513" indent="-798513" algn="l">
              <a:buSzPct val="125000"/>
              <a:buBlip>
                <a:blip r:embed="rId3"/>
              </a:buBlip>
            </a:pPr>
            <a:r>
              <a:rPr lang="en-US" sz="4400" b="1" dirty="0">
                <a:solidFill>
                  <a:schemeClr val="bg1"/>
                </a:solidFill>
              </a:rPr>
              <a:t>Was the rich man’s problem his money? Or, his love of money? (23)</a:t>
            </a:r>
          </a:p>
          <a:p>
            <a:pPr>
              <a:buSzPct val="125000"/>
            </a:pPr>
            <a:r>
              <a:rPr lang="en-US" sz="4000" dirty="0">
                <a:solidFill>
                  <a:srgbClr val="FFFF00"/>
                </a:solidFill>
              </a:rPr>
              <a:t>His love of money.  Cf. 1 Timothy 6:10</a:t>
            </a:r>
          </a:p>
          <a:p>
            <a:endParaRPr lang="en-US" sz="500" dirty="0">
              <a:solidFill>
                <a:srgbClr val="FFFF00"/>
              </a:solidFill>
            </a:endParaRPr>
          </a:p>
        </p:txBody>
      </p:sp>
    </p:spTree>
    <p:extLst>
      <p:ext uri="{BB962C8B-B14F-4D97-AF65-F5344CB8AC3E}">
        <p14:creationId xmlns:p14="http://schemas.microsoft.com/office/powerpoint/2010/main" val="32030337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speaks about the </a:t>
            </a:r>
            <a:br>
              <a:rPr lang="en-US" sz="4400" dirty="0">
                <a:solidFill>
                  <a:srgbClr val="93D8FF"/>
                </a:solidFill>
                <a:effectLst>
                  <a:outerShdw blurRad="38100" dist="38100" dir="2700000" algn="tl">
                    <a:srgbClr val="000000">
                      <a:alpha val="43137"/>
                    </a:srgbClr>
                  </a:outerShdw>
                </a:effectLst>
              </a:rPr>
            </a:br>
            <a:r>
              <a:rPr lang="en-US" sz="4400" dirty="0">
                <a:solidFill>
                  <a:srgbClr val="93D8FF"/>
                </a:solidFill>
                <a:effectLst>
                  <a:outerShdw blurRad="38100" dist="38100" dir="2700000" algn="tl">
                    <a:srgbClr val="000000">
                      <a:alpha val="43137"/>
                    </a:srgbClr>
                  </a:outerShdw>
                </a:effectLst>
              </a:rPr>
              <a:t>dangers of riches (24-30)</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does Jesus’ teaching about the dangers of riches tell us about where our loyalties should lie? (29-30)</a:t>
            </a:r>
          </a:p>
          <a:p>
            <a:pPr>
              <a:buSzPct val="125000"/>
            </a:pPr>
            <a:r>
              <a:rPr lang="en-US" sz="4000" dirty="0">
                <a:solidFill>
                  <a:srgbClr val="FFFF00"/>
                </a:solidFill>
              </a:rPr>
              <a:t>With God. We can’t serve God and mammon (Matthew 6:24). Every Christian must put God first to please Him.</a:t>
            </a:r>
          </a:p>
          <a:p>
            <a:endParaRPr lang="en-US" sz="500" dirty="0">
              <a:solidFill>
                <a:srgbClr val="FFFF00"/>
              </a:solidFill>
            </a:endParaRPr>
          </a:p>
        </p:txBody>
      </p:sp>
    </p:spTree>
    <p:extLst>
      <p:ext uri="{BB962C8B-B14F-4D97-AF65-F5344CB8AC3E}">
        <p14:creationId xmlns:p14="http://schemas.microsoft.com/office/powerpoint/2010/main" val="1553849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speaks about His eventual death. His disciples fail to understand His words (31-34).</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might it be that Jesus’ disciples did not understand Him when He predicted His suffering and death? (31-34)</a:t>
            </a:r>
          </a:p>
          <a:p>
            <a:pPr>
              <a:buSzPct val="125000"/>
            </a:pPr>
            <a:r>
              <a:rPr lang="en-US" sz="4000" dirty="0">
                <a:solidFill>
                  <a:srgbClr val="FFFF00"/>
                </a:solidFill>
              </a:rPr>
              <a:t>It was hidden because of problems within themselves (Luke 24:25). Misconceptions and lack of faith about the rule and success of Jesus.</a:t>
            </a:r>
          </a:p>
          <a:p>
            <a:endParaRPr lang="en-US" sz="500" dirty="0">
              <a:solidFill>
                <a:srgbClr val="FFFF00"/>
              </a:solidFill>
            </a:endParaRPr>
          </a:p>
        </p:txBody>
      </p:sp>
    </p:spTree>
    <p:extLst>
      <p:ext uri="{BB962C8B-B14F-4D97-AF65-F5344CB8AC3E}">
        <p14:creationId xmlns:p14="http://schemas.microsoft.com/office/powerpoint/2010/main" val="36220251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heals a blind man in the presence of many (35-43).</a:t>
            </a:r>
          </a:p>
          <a:p>
            <a:endParaRPr lang="en-US" sz="100" dirty="0">
              <a:solidFill>
                <a:schemeClr val="bg1"/>
              </a:solidFill>
            </a:endParaRPr>
          </a:p>
          <a:p>
            <a:pPr marL="571500" indent="-571500" algn="l">
              <a:buSzPct val="125000"/>
              <a:buFont typeface="Arial" panose="020B0604020202020204" pitchFamily="34" charset="0"/>
              <a:buChar char="•"/>
            </a:pPr>
            <a:r>
              <a:rPr lang="en-US" sz="4400" dirty="0">
                <a:solidFill>
                  <a:srgbClr val="FFFF00"/>
                </a:solidFill>
              </a:rPr>
              <a:t>Blind man met near Jericho.</a:t>
            </a:r>
          </a:p>
          <a:p>
            <a:pPr marL="571500" indent="-571500" algn="l">
              <a:buSzPct val="125000"/>
              <a:buFont typeface="Arial" panose="020B0604020202020204" pitchFamily="34" charset="0"/>
              <a:buChar char="•"/>
            </a:pPr>
            <a:r>
              <a:rPr lang="en-US" sz="4400" dirty="0">
                <a:solidFill>
                  <a:srgbClr val="FFFF00"/>
                </a:solidFill>
              </a:rPr>
              <a:t>Jesus said, “Receive your sight; your faith has made you well” (42)</a:t>
            </a:r>
          </a:p>
          <a:p>
            <a:pPr marL="571500" indent="-571500" algn="l">
              <a:buSzPct val="125000"/>
              <a:buFont typeface="Arial" panose="020B0604020202020204" pitchFamily="34" charset="0"/>
              <a:buChar char="•"/>
            </a:pPr>
            <a:r>
              <a:rPr lang="en-US" sz="4400" dirty="0">
                <a:solidFill>
                  <a:srgbClr val="FFFF00"/>
                </a:solidFill>
              </a:rPr>
              <a:t>Miracle was instantaneous, bringing glory to God.</a:t>
            </a:r>
          </a:p>
          <a:p>
            <a:endParaRPr lang="en-US" sz="500" dirty="0">
              <a:solidFill>
                <a:srgbClr val="FFFF00"/>
              </a:solidFill>
            </a:endParaRPr>
          </a:p>
        </p:txBody>
      </p:sp>
    </p:spTree>
    <p:extLst>
      <p:ext uri="{BB962C8B-B14F-4D97-AF65-F5344CB8AC3E}">
        <p14:creationId xmlns:p14="http://schemas.microsoft.com/office/powerpoint/2010/main" val="8667739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anim calcmode="lin" valueType="num">
                                      <p:cBhvr>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anim calcmode="lin" valueType="num">
                                      <p:cBhvr>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lnSpcReduction="10000"/>
          </a:bodyPr>
          <a:lstStyle/>
          <a:p>
            <a:r>
              <a:rPr lang="en-US" sz="4800" dirty="0">
                <a:solidFill>
                  <a:srgbClr val="93D8FF"/>
                </a:solidFill>
                <a:effectLst>
                  <a:outerShdw blurRad="38100" dist="38100" dir="2700000" algn="tl">
                    <a:srgbClr val="000000">
                      <a:alpha val="43137"/>
                    </a:srgbClr>
                  </a:outerShdw>
                </a:effectLst>
              </a:rPr>
              <a:t>Chapter 18 Review</a:t>
            </a:r>
          </a:p>
          <a:p>
            <a:pPr marL="571500" indent="-571500" algn="l">
              <a:buFont typeface="Arial" panose="020B0604020202020204" pitchFamily="34" charset="0"/>
              <a:buChar char="•"/>
            </a:pPr>
            <a:r>
              <a:rPr lang="en-US" sz="4400" dirty="0">
                <a:solidFill>
                  <a:schemeClr val="bg1"/>
                </a:solidFill>
              </a:rPr>
              <a:t>We discussed two things typical of Jesus’ ministry.  Parables (prayer, arrogance) and miracles (the blind man) (1-14; 35-42).</a:t>
            </a:r>
          </a:p>
          <a:p>
            <a:pPr marL="571500" indent="-571500" algn="l">
              <a:buFont typeface="Arial" panose="020B0604020202020204" pitchFamily="34" charset="0"/>
              <a:buChar char="•"/>
            </a:pPr>
            <a:r>
              <a:rPr lang="en-US" sz="4400" dirty="0">
                <a:solidFill>
                  <a:schemeClr val="bg1"/>
                </a:solidFill>
              </a:rPr>
              <a:t>Jesus counseled a rich man and taught about the dangers of money.</a:t>
            </a:r>
          </a:p>
          <a:p>
            <a:pPr marL="571500" indent="-571500" algn="l">
              <a:buFont typeface="Arial" panose="020B0604020202020204" pitchFamily="34" charset="0"/>
              <a:buChar char="•"/>
            </a:pPr>
            <a:r>
              <a:rPr lang="en-US" sz="4400" dirty="0">
                <a:solidFill>
                  <a:schemeClr val="bg1"/>
                </a:solidFill>
              </a:rPr>
              <a:t>Jesus admonished the disciples for improper attitudes re: children / predicted His death</a:t>
            </a:r>
          </a:p>
        </p:txBody>
      </p:sp>
    </p:spTree>
    <p:extLst>
      <p:ext uri="{BB962C8B-B14F-4D97-AF65-F5344CB8AC3E}">
        <p14:creationId xmlns:p14="http://schemas.microsoft.com/office/powerpoint/2010/main" val="6343268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commends the publican, Zacchaeus, for reception, and honesty (1-9)</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was Zacchaeus referred to as “a sinner” (7)</a:t>
            </a:r>
          </a:p>
          <a:p>
            <a:pPr>
              <a:buSzPct val="125000"/>
            </a:pPr>
            <a:r>
              <a:rPr lang="en-US" sz="4000" dirty="0">
                <a:solidFill>
                  <a:srgbClr val="FFFF00"/>
                </a:solidFill>
              </a:rPr>
              <a:t>The attitudes of the Jews regarding Publicans</a:t>
            </a:r>
          </a:p>
          <a:p>
            <a:pPr marL="798513" indent="-798513" algn="l">
              <a:buSzPct val="125000"/>
              <a:buBlip>
                <a:blip r:embed="rId3"/>
              </a:buBlip>
            </a:pPr>
            <a:r>
              <a:rPr lang="en-US" sz="4400" b="1" dirty="0">
                <a:solidFill>
                  <a:schemeClr val="bg1"/>
                </a:solidFill>
              </a:rPr>
              <a:t>Why did Jesus single out Zacchaeus, to dine at his house? (5)</a:t>
            </a:r>
          </a:p>
          <a:p>
            <a:pPr>
              <a:buSzPct val="125000"/>
            </a:pPr>
            <a:r>
              <a:rPr lang="en-US" sz="4000" dirty="0">
                <a:solidFill>
                  <a:srgbClr val="FFFF00"/>
                </a:solidFill>
              </a:rPr>
              <a:t>“The Son of Man/come to seek and save/lost”</a:t>
            </a:r>
          </a:p>
          <a:p>
            <a:endParaRPr lang="en-US" sz="500" dirty="0">
              <a:solidFill>
                <a:srgbClr val="FFFF00"/>
              </a:solidFill>
            </a:endParaRPr>
          </a:p>
        </p:txBody>
      </p:sp>
    </p:spTree>
    <p:extLst>
      <p:ext uri="{BB962C8B-B14F-4D97-AF65-F5344CB8AC3E}">
        <p14:creationId xmlns:p14="http://schemas.microsoft.com/office/powerpoint/2010/main" val="1980153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taught a parable emphasizing the importance of stewardship (11-27).</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the primary lesson to be learned from the parable of the “minas” in (11-27)? </a:t>
            </a:r>
          </a:p>
          <a:p>
            <a:pPr>
              <a:buSzPct val="125000"/>
            </a:pPr>
            <a:r>
              <a:rPr lang="en-US" sz="4000" dirty="0">
                <a:solidFill>
                  <a:srgbClr val="FFFF00"/>
                </a:solidFill>
              </a:rPr>
              <a:t>Great service brings great blessings</a:t>
            </a:r>
          </a:p>
          <a:p>
            <a:pPr>
              <a:buSzPct val="125000"/>
            </a:pPr>
            <a:r>
              <a:rPr lang="en-US" sz="4000" dirty="0">
                <a:solidFill>
                  <a:srgbClr val="FFFF00"/>
                </a:solidFill>
              </a:rPr>
              <a:t>Irresponsibility will bring loss</a:t>
            </a:r>
          </a:p>
          <a:p>
            <a:pPr>
              <a:buSzPct val="125000"/>
            </a:pPr>
            <a:r>
              <a:rPr lang="en-US" sz="4000" dirty="0">
                <a:solidFill>
                  <a:srgbClr val="FFFF00"/>
                </a:solidFill>
              </a:rPr>
              <a:t>It is required for stewards to be faithful</a:t>
            </a:r>
          </a:p>
          <a:p>
            <a:endParaRPr lang="en-US" sz="500" dirty="0">
              <a:solidFill>
                <a:srgbClr val="FFFF00"/>
              </a:solidFill>
            </a:endParaRPr>
          </a:p>
        </p:txBody>
      </p:sp>
    </p:spTree>
    <p:extLst>
      <p:ext uri="{BB962C8B-B14F-4D97-AF65-F5344CB8AC3E}">
        <p14:creationId xmlns:p14="http://schemas.microsoft.com/office/powerpoint/2010/main" val="2802109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At the pinnacle of popularity, Jesus triumphantly enters into the city of Jerusalem (28-40).</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did the people, who rejoiced at Jesus’ entrance into the city of Jerusalem, later cry out </a:t>
            </a:r>
            <a:r>
              <a:rPr lang="en-US" sz="4400" i="1" dirty="0">
                <a:solidFill>
                  <a:schemeClr val="bg1"/>
                </a:solidFill>
              </a:rPr>
              <a:t>“Crucify Him, Crucify Him!”</a:t>
            </a:r>
            <a:r>
              <a:rPr lang="en-US" sz="4400" b="1" dirty="0">
                <a:solidFill>
                  <a:schemeClr val="bg1"/>
                </a:solidFill>
              </a:rPr>
              <a:t> (cf. 23:21) (28-40)</a:t>
            </a:r>
          </a:p>
          <a:p>
            <a:pPr>
              <a:buSzPct val="125000"/>
            </a:pPr>
            <a:r>
              <a:rPr lang="en-US" sz="4000" dirty="0">
                <a:solidFill>
                  <a:srgbClr val="FFFF00"/>
                </a:solidFill>
              </a:rPr>
              <a:t>Mob mentality – manipulated by Jewish leaders. Fickleness</a:t>
            </a:r>
          </a:p>
          <a:p>
            <a:endParaRPr lang="en-US" sz="500" dirty="0">
              <a:solidFill>
                <a:srgbClr val="FFFF00"/>
              </a:solidFill>
            </a:endParaRPr>
          </a:p>
        </p:txBody>
      </p:sp>
    </p:spTree>
    <p:extLst>
      <p:ext uri="{BB962C8B-B14F-4D97-AF65-F5344CB8AC3E}">
        <p14:creationId xmlns:p14="http://schemas.microsoft.com/office/powerpoint/2010/main" val="2785627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The Song of Mary (46-56)</a:t>
            </a:r>
          </a:p>
          <a:p>
            <a:endParaRPr lang="en-US" dirty="0">
              <a:solidFill>
                <a:schemeClr val="bg1"/>
              </a:solidFill>
            </a:endParaRPr>
          </a:p>
          <a:p>
            <a:pPr marL="798513" indent="-798513" algn="l">
              <a:buSzPct val="125000"/>
              <a:buBlip>
                <a:blip r:embed="rId2"/>
              </a:buBlip>
            </a:pPr>
            <a:r>
              <a:rPr lang="en-US" sz="4400" b="1" dirty="0">
                <a:solidFill>
                  <a:schemeClr val="bg1"/>
                </a:solidFill>
              </a:rPr>
              <a:t>Name one important truth found in Mary’s song (46-56)</a:t>
            </a:r>
          </a:p>
          <a:p>
            <a:r>
              <a:rPr lang="en-US" sz="4000" dirty="0">
                <a:solidFill>
                  <a:srgbClr val="FFFF00"/>
                </a:solidFill>
              </a:rPr>
              <a:t>God mighty and holy / shows mercy to those who fear Him / opposes the proud</a:t>
            </a:r>
          </a:p>
        </p:txBody>
      </p:sp>
    </p:spTree>
    <p:extLst>
      <p:ext uri="{BB962C8B-B14F-4D97-AF65-F5344CB8AC3E}">
        <p14:creationId xmlns:p14="http://schemas.microsoft.com/office/powerpoint/2010/main" val="735914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weeps because of the rebelliousness of the Israel, represented by the city of Jerusalem. Predicted the demise of the city (41-44).</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did Jesus prophesy about in verses (43-44)?</a:t>
            </a:r>
          </a:p>
          <a:p>
            <a:pPr>
              <a:buSzPct val="125000"/>
            </a:pPr>
            <a:r>
              <a:rPr lang="en-US" sz="4000" dirty="0">
                <a:solidFill>
                  <a:srgbClr val="FFFF00"/>
                </a:solidFill>
              </a:rPr>
              <a:t>The siege and destruction of Jerusalem that took place in AD 70 at the hands of Roman general Titus.</a:t>
            </a:r>
          </a:p>
          <a:p>
            <a:endParaRPr lang="en-US" sz="500" dirty="0">
              <a:solidFill>
                <a:srgbClr val="FFFF00"/>
              </a:solidFill>
            </a:endParaRPr>
          </a:p>
        </p:txBody>
      </p:sp>
    </p:spTree>
    <p:extLst>
      <p:ext uri="{BB962C8B-B14F-4D97-AF65-F5344CB8AC3E}">
        <p14:creationId xmlns:p14="http://schemas.microsoft.com/office/powerpoint/2010/main" val="2445956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drove the moneychangers and merchants out of the temple (45-48)</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did Jesus drive out the moneychangers from the temple? (45-46)</a:t>
            </a:r>
          </a:p>
          <a:p>
            <a:pPr>
              <a:buSzPct val="125000"/>
            </a:pPr>
            <a:r>
              <a:rPr lang="en-US" sz="4000" dirty="0">
                <a:solidFill>
                  <a:srgbClr val="FFFF00"/>
                </a:solidFill>
              </a:rPr>
              <a:t>He was angry for them profaning the temple</a:t>
            </a:r>
          </a:p>
          <a:p>
            <a:pPr marL="798513" indent="-798513" algn="l">
              <a:buSzPct val="125000"/>
              <a:buBlip>
                <a:blip r:embed="rId3"/>
              </a:buBlip>
            </a:pPr>
            <a:r>
              <a:rPr lang="en-US" sz="4400" b="1" dirty="0">
                <a:solidFill>
                  <a:schemeClr val="bg1"/>
                </a:solidFill>
              </a:rPr>
              <a:t>Why would Jesus’ popularity thwart attempts to kill Him ? (47-48)</a:t>
            </a:r>
          </a:p>
          <a:p>
            <a:pPr>
              <a:buSzPct val="125000"/>
            </a:pPr>
            <a:r>
              <a:rPr lang="en-US" sz="4000" dirty="0">
                <a:solidFill>
                  <a:srgbClr val="FFFF00"/>
                </a:solidFill>
              </a:rPr>
              <a:t>The Jewish leaders feared the general public</a:t>
            </a:r>
          </a:p>
          <a:p>
            <a:endParaRPr lang="en-US" sz="500" dirty="0">
              <a:solidFill>
                <a:srgbClr val="FFFF00"/>
              </a:solidFill>
            </a:endParaRPr>
          </a:p>
        </p:txBody>
      </p:sp>
    </p:spTree>
    <p:extLst>
      <p:ext uri="{BB962C8B-B14F-4D97-AF65-F5344CB8AC3E}">
        <p14:creationId xmlns:p14="http://schemas.microsoft.com/office/powerpoint/2010/main" val="27976629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a:bodyPr>
          <a:lstStyle/>
          <a:p>
            <a:r>
              <a:rPr lang="en-US" sz="4800" dirty="0">
                <a:solidFill>
                  <a:srgbClr val="93D8FF"/>
                </a:solidFill>
                <a:effectLst>
                  <a:outerShdw blurRad="38100" dist="38100" dir="2700000" algn="tl">
                    <a:srgbClr val="000000">
                      <a:alpha val="43137"/>
                    </a:srgbClr>
                  </a:outerShdw>
                </a:effectLst>
              </a:rPr>
              <a:t>Chapter 20 Review</a:t>
            </a:r>
          </a:p>
          <a:p>
            <a:pPr marL="571500" indent="-571500" algn="l">
              <a:buFont typeface="Arial" panose="020B0604020202020204" pitchFamily="34" charset="0"/>
              <a:buChar char="•"/>
            </a:pPr>
            <a:r>
              <a:rPr lang="en-US" sz="4400" dirty="0">
                <a:solidFill>
                  <a:schemeClr val="bg1"/>
                </a:solidFill>
              </a:rPr>
              <a:t>In chapter 20, Jesus had  interactions with the Jewish leaders where they asked Him questions, then He questioned them. Their efforts to trip Jesus up were unsuccessful.</a:t>
            </a:r>
          </a:p>
          <a:p>
            <a:pPr marL="571500" indent="-571500" algn="l">
              <a:buFont typeface="Arial" panose="020B0604020202020204" pitchFamily="34" charset="0"/>
              <a:buChar char="•"/>
            </a:pPr>
            <a:r>
              <a:rPr lang="en-US" sz="4400" dirty="0">
                <a:solidFill>
                  <a:schemeClr val="bg1"/>
                </a:solidFill>
              </a:rPr>
              <a:t>Jesus sharply rebuked the leaders on two different occasions motivating them to seek His death.</a:t>
            </a:r>
          </a:p>
        </p:txBody>
      </p:sp>
    </p:spTree>
    <p:extLst>
      <p:ext uri="{BB962C8B-B14F-4D97-AF65-F5344CB8AC3E}">
        <p14:creationId xmlns:p14="http://schemas.microsoft.com/office/powerpoint/2010/main" val="24532777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When Jesus observed the widow’s contribution, He taught the superiority of sacrifice over value (1-4).</a:t>
            </a:r>
          </a:p>
          <a:p>
            <a:endParaRPr lang="en-US" sz="100" dirty="0">
              <a:solidFill>
                <a:schemeClr val="bg1"/>
              </a:solidFill>
            </a:endParaRPr>
          </a:p>
          <a:p>
            <a:pPr marL="798513" indent="-798513" algn="l">
              <a:buSzPct val="125000"/>
              <a:buBlip>
                <a:blip r:embed="rId3"/>
              </a:buBlip>
            </a:pPr>
            <a:r>
              <a:rPr lang="en-US" sz="4400" b="1" dirty="0">
                <a:solidFill>
                  <a:schemeClr val="bg1"/>
                </a:solidFill>
              </a:rPr>
              <a:t>How much money does God expect us to give to Him (1-4; cf. 2 Corinthians 9:6-7)?</a:t>
            </a:r>
          </a:p>
          <a:p>
            <a:pPr>
              <a:buSzPct val="125000"/>
            </a:pPr>
            <a:r>
              <a:rPr lang="en-US" sz="4000" dirty="0">
                <a:solidFill>
                  <a:srgbClr val="FFFF00"/>
                </a:solidFill>
              </a:rPr>
              <a:t>Amount is not the answer.  Sacrificially and willingly.</a:t>
            </a:r>
          </a:p>
          <a:p>
            <a:endParaRPr lang="en-US" sz="500" dirty="0">
              <a:solidFill>
                <a:srgbClr val="FFFF00"/>
              </a:solidFill>
            </a:endParaRPr>
          </a:p>
        </p:txBody>
      </p:sp>
    </p:spTree>
    <p:extLst>
      <p:ext uri="{BB962C8B-B14F-4D97-AF65-F5344CB8AC3E}">
        <p14:creationId xmlns:p14="http://schemas.microsoft.com/office/powerpoint/2010/main" val="4022830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predicted the destruction of the temple. This took place in 70AD. (5-6).</a:t>
            </a:r>
          </a:p>
          <a:p>
            <a:endParaRPr lang="en-US" sz="100" dirty="0">
              <a:solidFill>
                <a:schemeClr val="bg1"/>
              </a:solidFill>
            </a:endParaRPr>
          </a:p>
          <a:p>
            <a:pPr marL="571500" indent="-571500" algn="l">
              <a:buSzPct val="125000"/>
              <a:buFont typeface="Arial" panose="020B0604020202020204" pitchFamily="34" charset="0"/>
              <a:buChar char="•"/>
            </a:pPr>
            <a:r>
              <a:rPr lang="en-US" sz="4400" dirty="0">
                <a:solidFill>
                  <a:srgbClr val="FFFF00"/>
                </a:solidFill>
              </a:rPr>
              <a:t>The temple of Herod was impressive.</a:t>
            </a:r>
          </a:p>
          <a:p>
            <a:pPr marL="571500" indent="-571500" algn="l">
              <a:buSzPct val="125000"/>
              <a:buFont typeface="Arial" panose="020B0604020202020204" pitchFamily="34" charset="0"/>
              <a:buChar char="•"/>
            </a:pPr>
            <a:r>
              <a:rPr lang="en-US" sz="4400" dirty="0">
                <a:solidFill>
                  <a:srgbClr val="FFFF00"/>
                </a:solidFill>
              </a:rPr>
              <a:t>It apparently was adorned with “beautiful stones and donations.” (votive decorations)</a:t>
            </a:r>
          </a:p>
          <a:p>
            <a:pPr marL="571500" indent="-571500" algn="l">
              <a:buSzPct val="125000"/>
              <a:buFont typeface="Arial" panose="020B0604020202020204" pitchFamily="34" charset="0"/>
              <a:buChar char="•"/>
            </a:pPr>
            <a:r>
              <a:rPr lang="en-US" sz="4400" dirty="0">
                <a:solidFill>
                  <a:srgbClr val="FFFF00"/>
                </a:solidFill>
              </a:rPr>
              <a:t>In the future, Jesus affirmed that the temple would be utterly destroyed (which happened at the Romans destroyed it in AD 70).</a:t>
            </a:r>
          </a:p>
          <a:p>
            <a:endParaRPr lang="en-US" sz="500" dirty="0">
              <a:solidFill>
                <a:srgbClr val="FFFF00"/>
              </a:solidFill>
            </a:endParaRPr>
          </a:p>
        </p:txBody>
      </p:sp>
    </p:spTree>
    <p:extLst>
      <p:ext uri="{BB962C8B-B14F-4D97-AF65-F5344CB8AC3E}">
        <p14:creationId xmlns:p14="http://schemas.microsoft.com/office/powerpoint/2010/main" val="3181291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anim calcmode="lin" valueType="num">
                                      <p:cBhvr>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anim calcmode="lin" valueType="num">
                                      <p:cBhvr>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taught His disciples re: when the temple would be destroyed, and the signs which would predate it. (cf. Matt. 24 (7-28). Not the hyperbole and figurative language.</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the significance of Jerusalem’s destruction in 70AD? What does </a:t>
            </a:r>
            <a:r>
              <a:rPr lang="en-US" sz="4400" i="1" dirty="0">
                <a:solidFill>
                  <a:schemeClr val="bg1"/>
                </a:solidFill>
              </a:rPr>
              <a:t>“the end” </a:t>
            </a:r>
            <a:r>
              <a:rPr lang="en-US" sz="4400" b="1" dirty="0">
                <a:solidFill>
                  <a:schemeClr val="bg1"/>
                </a:solidFill>
              </a:rPr>
              <a:t>(9) signify?</a:t>
            </a:r>
          </a:p>
          <a:p>
            <a:pPr>
              <a:buSzPct val="125000"/>
            </a:pPr>
            <a:r>
              <a:rPr lang="en-US" sz="4000" dirty="0">
                <a:solidFill>
                  <a:srgbClr val="FFFF00"/>
                </a:solidFill>
              </a:rPr>
              <a:t>Judgment against the Jews. The end of the nation.</a:t>
            </a:r>
          </a:p>
          <a:p>
            <a:endParaRPr lang="en-US" sz="500" dirty="0">
              <a:solidFill>
                <a:srgbClr val="FFFF00"/>
              </a:solidFill>
            </a:endParaRPr>
          </a:p>
        </p:txBody>
      </p:sp>
    </p:spTree>
    <p:extLst>
      <p:ext uri="{BB962C8B-B14F-4D97-AF65-F5344CB8AC3E}">
        <p14:creationId xmlns:p14="http://schemas.microsoft.com/office/powerpoint/2010/main" val="175315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74865"/>
            <a:ext cx="11533239" cy="853841"/>
          </a:xfrm>
        </p:spPr>
        <p:txBody>
          <a:bodyPr>
            <a:normAutofit/>
          </a:bodyPr>
          <a:lstStyle/>
          <a:p>
            <a:r>
              <a:rPr lang="en-US" sz="4800" cap="all" dirty="0">
                <a:solidFill>
                  <a:srgbClr val="37B6FF"/>
                </a:solidFill>
                <a:latin typeface="Qebab Shadow FFP" panose="020B0503040000020003" pitchFamily="34" charset="0"/>
              </a:rPr>
              <a:t>Luke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taught that this judgment of Israel would take place in their generation (29-33).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did Jesus mean when He said, “heaven and earth will pass away, but My words will by no means pass away”? (33)</a:t>
            </a:r>
          </a:p>
          <a:p>
            <a:pPr>
              <a:buSzPct val="125000"/>
            </a:pPr>
            <a:r>
              <a:rPr lang="en-US" sz="4000" dirty="0">
                <a:solidFill>
                  <a:srgbClr val="FFFF00"/>
                </a:solidFill>
              </a:rPr>
              <a:t>This was a sure prophecy. While the universe is temporal. God’s words stand eternally.</a:t>
            </a:r>
          </a:p>
          <a:p>
            <a:endParaRPr lang="en-US" sz="500" dirty="0">
              <a:solidFill>
                <a:srgbClr val="FFFF00"/>
              </a:solidFill>
            </a:endParaRPr>
          </a:p>
        </p:txBody>
      </p:sp>
    </p:spTree>
    <p:extLst>
      <p:ext uri="{BB962C8B-B14F-4D97-AF65-F5344CB8AC3E}">
        <p14:creationId xmlns:p14="http://schemas.microsoft.com/office/powerpoint/2010/main" val="2689876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Jesus called upon His disciples to be aware &amp;  righteous, &amp; escape God’s judgment (34-36).</a:t>
            </a:r>
          </a:p>
          <a:p>
            <a:endParaRPr lang="en-US" sz="100" dirty="0">
              <a:solidFill>
                <a:schemeClr val="bg1"/>
              </a:solidFill>
            </a:endParaRPr>
          </a:p>
          <a:p>
            <a:pPr marL="798513" indent="-798513" algn="l">
              <a:buSzPct val="125000"/>
              <a:buBlip>
                <a:blip r:embed="rId3"/>
              </a:buBlip>
            </a:pPr>
            <a:r>
              <a:rPr lang="en-US" sz="4400" b="1" dirty="0">
                <a:solidFill>
                  <a:schemeClr val="bg1"/>
                </a:solidFill>
              </a:rPr>
              <a:t>How would His disciples’ personal righteousness protect them when Jerusalem was destroyed? (34-36)</a:t>
            </a:r>
          </a:p>
          <a:p>
            <a:pPr>
              <a:buSzPct val="125000"/>
            </a:pPr>
            <a:r>
              <a:rPr lang="en-US" sz="4000" dirty="0">
                <a:solidFill>
                  <a:srgbClr val="FFFF00"/>
                </a:solidFill>
              </a:rPr>
              <a:t>The same as in the final judgment.  While the purpose was to destroy the Jewish nation, the faithful would be able to be unafraid and confident of uprightness before the Lord.</a:t>
            </a:r>
          </a:p>
          <a:p>
            <a:endParaRPr lang="en-US" sz="500" dirty="0">
              <a:solidFill>
                <a:srgbClr val="FFFF00"/>
              </a:solidFill>
            </a:endParaRPr>
          </a:p>
        </p:txBody>
      </p:sp>
    </p:spTree>
    <p:extLst>
      <p:ext uri="{BB962C8B-B14F-4D97-AF65-F5344CB8AC3E}">
        <p14:creationId xmlns:p14="http://schemas.microsoft.com/office/powerpoint/2010/main" val="847266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During this time, Jesus spent the night on the Mount of Olives. (37-38)</a:t>
            </a:r>
          </a:p>
          <a:p>
            <a:endParaRPr lang="en-US" sz="100" dirty="0">
              <a:solidFill>
                <a:schemeClr val="bg1"/>
              </a:solidFill>
            </a:endParaRPr>
          </a:p>
          <a:p>
            <a:pPr marL="571500" indent="-571500" algn="l">
              <a:buSzPct val="125000"/>
              <a:buFont typeface="Arial" panose="020B0604020202020204" pitchFamily="34" charset="0"/>
              <a:buChar char="•"/>
            </a:pPr>
            <a:r>
              <a:rPr lang="en-US" sz="4400" dirty="0">
                <a:solidFill>
                  <a:srgbClr val="FFFF00"/>
                </a:solidFill>
              </a:rPr>
              <a:t>During the day and nights nearing the </a:t>
            </a:r>
            <a:r>
              <a:rPr lang="en-US" sz="4400" dirty="0" err="1">
                <a:solidFill>
                  <a:srgbClr val="FFFF00"/>
                </a:solidFill>
              </a:rPr>
              <a:t>ned</a:t>
            </a:r>
            <a:r>
              <a:rPr lang="en-US" sz="4400" dirty="0">
                <a:solidFill>
                  <a:srgbClr val="FFFF00"/>
                </a:solidFill>
              </a:rPr>
              <a:t> of Jesus time on earth.</a:t>
            </a:r>
          </a:p>
          <a:p>
            <a:pPr marL="1028700" lvl="1" indent="-571500" algn="l">
              <a:buSzPct val="125000"/>
              <a:buFont typeface="Arial" panose="020B0604020202020204" pitchFamily="34" charset="0"/>
              <a:buChar char="•"/>
            </a:pPr>
            <a:r>
              <a:rPr lang="en-US" sz="4400" dirty="0">
                <a:solidFill>
                  <a:srgbClr val="FFFF00"/>
                </a:solidFill>
              </a:rPr>
              <a:t>He spent His days teaching in the temple</a:t>
            </a:r>
          </a:p>
          <a:p>
            <a:pPr marL="1028700" lvl="1" indent="-571500" algn="l">
              <a:buSzPct val="125000"/>
              <a:buFont typeface="Arial" panose="020B0604020202020204" pitchFamily="34" charset="0"/>
              <a:buChar char="•"/>
            </a:pPr>
            <a:r>
              <a:rPr lang="en-US" sz="4400" dirty="0">
                <a:solidFill>
                  <a:srgbClr val="FFFF00"/>
                </a:solidFill>
              </a:rPr>
              <a:t>He spent His nights on the Mount of Olives (John 18:1-2)</a:t>
            </a:r>
          </a:p>
          <a:p>
            <a:endParaRPr lang="en-US" sz="500" dirty="0">
              <a:solidFill>
                <a:srgbClr val="FFFF00"/>
              </a:solidFill>
            </a:endParaRPr>
          </a:p>
        </p:txBody>
      </p:sp>
    </p:spTree>
    <p:extLst>
      <p:ext uri="{BB962C8B-B14F-4D97-AF65-F5344CB8AC3E}">
        <p14:creationId xmlns:p14="http://schemas.microsoft.com/office/powerpoint/2010/main" val="18645401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a:bodyPr>
          <a:lstStyle/>
          <a:p>
            <a:r>
              <a:rPr lang="en-US" sz="4800" dirty="0">
                <a:solidFill>
                  <a:srgbClr val="93D8FF"/>
                </a:solidFill>
                <a:effectLst>
                  <a:outerShdw blurRad="38100" dist="38100" dir="2700000" algn="tl">
                    <a:srgbClr val="000000">
                      <a:alpha val="43137"/>
                    </a:srgbClr>
                  </a:outerShdw>
                </a:effectLst>
              </a:rPr>
              <a:t>Chapter 21 Review</a:t>
            </a:r>
          </a:p>
          <a:p>
            <a:pPr marL="571500" indent="-571500" algn="l">
              <a:buFont typeface="Arial" panose="020B0604020202020204" pitchFamily="34" charset="0"/>
              <a:buChar char="•"/>
            </a:pPr>
            <a:r>
              <a:rPr lang="en-US" sz="4400" dirty="0">
                <a:solidFill>
                  <a:schemeClr val="bg1"/>
                </a:solidFill>
              </a:rPr>
              <a:t>Jesus taught the value of sacrifice, noting the sacrifice of a widow who put all that she had into the treasury of the temple.</a:t>
            </a:r>
          </a:p>
          <a:p>
            <a:pPr marL="571500" indent="-571500" algn="l">
              <a:buFont typeface="Arial" panose="020B0604020202020204" pitchFamily="34" charset="0"/>
              <a:buChar char="•"/>
            </a:pPr>
            <a:r>
              <a:rPr lang="en-US" sz="4400" dirty="0">
                <a:solidFill>
                  <a:schemeClr val="bg1"/>
                </a:solidFill>
              </a:rPr>
              <a:t>The remainder of the chapter is taken in the prediction of the siege of Jerusalem and destruction of the temple in AD 70.</a:t>
            </a:r>
          </a:p>
        </p:txBody>
      </p:sp>
    </p:spTree>
    <p:extLst>
      <p:ext uri="{BB962C8B-B14F-4D97-AF65-F5344CB8AC3E}">
        <p14:creationId xmlns:p14="http://schemas.microsoft.com/office/powerpoint/2010/main" val="1253739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John born and circumcised (57-66)</a:t>
            </a:r>
          </a:p>
          <a:p>
            <a:endParaRPr lang="en-US" dirty="0">
              <a:solidFill>
                <a:schemeClr val="bg1"/>
              </a:solidFill>
            </a:endParaRPr>
          </a:p>
          <a:p>
            <a:pPr marL="798513" indent="-798513" algn="l">
              <a:buSzPct val="125000"/>
              <a:buBlip>
                <a:blip r:embed="rId2"/>
              </a:buBlip>
            </a:pPr>
            <a:r>
              <a:rPr lang="en-US" sz="4400" b="1" dirty="0">
                <a:solidFill>
                  <a:schemeClr val="bg1"/>
                </a:solidFill>
              </a:rPr>
              <a:t>How did the people know John was special? (61-66)</a:t>
            </a:r>
          </a:p>
          <a:p>
            <a:r>
              <a:rPr lang="en-US" sz="4000" dirty="0">
                <a:solidFill>
                  <a:srgbClr val="FFFF00"/>
                </a:solidFill>
              </a:rPr>
              <a:t>The binding and loosing of Zacharias’ tongue was a sign from God that the people recognized</a:t>
            </a:r>
          </a:p>
        </p:txBody>
      </p:sp>
    </p:spTree>
    <p:extLst>
      <p:ext uri="{BB962C8B-B14F-4D97-AF65-F5344CB8AC3E}">
        <p14:creationId xmlns:p14="http://schemas.microsoft.com/office/powerpoint/2010/main" val="400699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The Jewish leaders conspired with Judas Iscariot to betray and arrest Jesus </a:t>
            </a:r>
            <a:r>
              <a:rPr lang="en-US" sz="4400" i="1" dirty="0">
                <a:solidFill>
                  <a:srgbClr val="93D8FF"/>
                </a:solidFill>
                <a:effectLst>
                  <a:outerShdw blurRad="38100" dist="38100" dir="2700000" algn="tl">
                    <a:srgbClr val="000000">
                      <a:alpha val="43137"/>
                    </a:srgbClr>
                  </a:outerShdw>
                </a:effectLst>
              </a:rPr>
              <a:t>“in the absence of the multitude” </a:t>
            </a:r>
            <a:r>
              <a:rPr lang="en-US" sz="4400" dirty="0">
                <a:solidFill>
                  <a:srgbClr val="93D8FF"/>
                </a:solidFill>
                <a:effectLst>
                  <a:outerShdw blurRad="38100" dist="38100" dir="2700000" algn="tl">
                    <a:srgbClr val="000000">
                      <a:alpha val="43137"/>
                    </a:srgbClr>
                  </a:outerShdw>
                </a:effectLst>
              </a:rPr>
              <a:t>(1-6).</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the reason Judas sought to betray Jesus? (3,5)</a:t>
            </a:r>
          </a:p>
          <a:p>
            <a:pPr>
              <a:buSzPct val="125000"/>
            </a:pPr>
            <a:r>
              <a:rPr lang="en-US" sz="4000" dirty="0">
                <a:solidFill>
                  <a:srgbClr val="FFFF00"/>
                </a:solidFill>
              </a:rPr>
              <a:t>He was tempted by Satan. </a:t>
            </a:r>
            <a:r>
              <a:rPr lang="en-US" sz="4000" i="1" dirty="0">
                <a:solidFill>
                  <a:srgbClr val="FFFF00"/>
                </a:solidFill>
              </a:rPr>
              <a:t>“Satan entered Judas.” </a:t>
            </a:r>
            <a:r>
              <a:rPr lang="en-US" sz="4000" dirty="0">
                <a:solidFill>
                  <a:srgbClr val="FFFF00"/>
                </a:solidFill>
              </a:rPr>
              <a:t>The temptation was money.  He had an inordinate desire for money. (cf. 1  Timothy 6:10).</a:t>
            </a:r>
          </a:p>
          <a:p>
            <a:endParaRPr lang="en-US" sz="500" dirty="0">
              <a:solidFill>
                <a:srgbClr val="FFFF00"/>
              </a:solidFill>
            </a:endParaRPr>
          </a:p>
        </p:txBody>
      </p:sp>
    </p:spTree>
    <p:extLst>
      <p:ext uri="{BB962C8B-B14F-4D97-AF65-F5344CB8AC3E}">
        <p14:creationId xmlns:p14="http://schemas.microsoft.com/office/powerpoint/2010/main" val="1165379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875506"/>
          </a:xfrm>
        </p:spPr>
        <p:txBody>
          <a:bodyPr>
            <a:normAutofit fontScale="85000" lnSpcReduction="20000"/>
          </a:bodyPr>
          <a:lstStyle/>
          <a:p>
            <a:r>
              <a:rPr lang="en-US" sz="4400" dirty="0">
                <a:solidFill>
                  <a:srgbClr val="93D8FF"/>
                </a:solidFill>
                <a:effectLst>
                  <a:outerShdw blurRad="38100" dist="38100" dir="2700000" algn="tl">
                    <a:srgbClr val="000000">
                      <a:alpha val="43137"/>
                    </a:srgbClr>
                  </a:outerShdw>
                </a:effectLst>
              </a:rPr>
              <a:t>Jesus instructed the disciples to prepare Passover (7-13).</a:t>
            </a:r>
          </a:p>
          <a:p>
            <a:endParaRPr lang="en-US" sz="100" dirty="0">
              <a:solidFill>
                <a:schemeClr val="bg1"/>
              </a:solidFill>
            </a:endParaRPr>
          </a:p>
          <a:p>
            <a:pPr marL="571500" indent="-571500" algn="l">
              <a:buSzPct val="125000"/>
              <a:buFont typeface="Arial" panose="020B0604020202020204" pitchFamily="34" charset="0"/>
              <a:buChar char="•"/>
            </a:pPr>
            <a:r>
              <a:rPr lang="en-US" sz="4500" dirty="0">
                <a:solidFill>
                  <a:srgbClr val="FFFF00"/>
                </a:solidFill>
              </a:rPr>
              <a:t>The “day of unleavened bread” is the beginning of the Passover feast (covering 8 days). (Beginning at the sunset of Thursday).</a:t>
            </a:r>
          </a:p>
          <a:p>
            <a:pPr marL="571500" indent="-571500" algn="l">
              <a:buSzPct val="125000"/>
              <a:buFont typeface="Arial" panose="020B0604020202020204" pitchFamily="34" charset="0"/>
              <a:buChar char="•"/>
            </a:pPr>
            <a:r>
              <a:rPr lang="en-US" sz="4500" dirty="0">
                <a:solidFill>
                  <a:srgbClr val="FFFF00"/>
                </a:solidFill>
              </a:rPr>
              <a:t>This again shows the providence of God in directing these events</a:t>
            </a:r>
          </a:p>
          <a:p>
            <a:pPr marL="1028700" lvl="1" indent="-571500" algn="l">
              <a:buSzPct val="125000"/>
              <a:buFont typeface="Arial" panose="020B0604020202020204" pitchFamily="34" charset="0"/>
              <a:buChar char="•"/>
            </a:pPr>
            <a:r>
              <a:rPr lang="en-US" sz="4500" dirty="0">
                <a:solidFill>
                  <a:srgbClr val="FFFF00"/>
                </a:solidFill>
              </a:rPr>
              <a:t>The provision of the needs indicated God’s intervention</a:t>
            </a:r>
          </a:p>
          <a:p>
            <a:pPr marL="1028700" lvl="1" indent="-571500" algn="l">
              <a:buSzPct val="125000"/>
              <a:buFont typeface="Arial" panose="020B0604020202020204" pitchFamily="34" charset="0"/>
              <a:buChar char="•"/>
            </a:pPr>
            <a:r>
              <a:rPr lang="en-US" sz="4500" i="1" dirty="0">
                <a:solidFill>
                  <a:srgbClr val="FFFF00"/>
                </a:solidFill>
              </a:rPr>
              <a:t>“So they went and found it just as He had said to them”</a:t>
            </a:r>
          </a:p>
          <a:p>
            <a:pPr marL="1028700" lvl="1" indent="-571500" algn="l">
              <a:buSzPct val="125000"/>
              <a:buFont typeface="Arial" panose="020B0604020202020204" pitchFamily="34" charset="0"/>
              <a:buChar char="•"/>
            </a:pPr>
            <a:r>
              <a:rPr lang="en-US" sz="4500" dirty="0">
                <a:solidFill>
                  <a:srgbClr val="FFFF00"/>
                </a:solidFill>
              </a:rPr>
              <a:t>This was the beginning of the end of Jesus time on earth</a:t>
            </a:r>
          </a:p>
          <a:p>
            <a:endParaRPr lang="en-US" sz="500" dirty="0">
              <a:solidFill>
                <a:srgbClr val="FFFF00"/>
              </a:solidFill>
            </a:endParaRPr>
          </a:p>
        </p:txBody>
      </p:sp>
    </p:spTree>
    <p:extLst>
      <p:ext uri="{BB962C8B-B14F-4D97-AF65-F5344CB8AC3E}">
        <p14:creationId xmlns:p14="http://schemas.microsoft.com/office/powerpoint/2010/main" val="1545495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institutes His memorial supper using the emblems of the Passover (14-23).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are the two emblems that make up the Lord’s Supper, and what do they represent? (19-20)</a:t>
            </a:r>
          </a:p>
          <a:p>
            <a:pPr>
              <a:buSzPct val="125000"/>
            </a:pPr>
            <a:r>
              <a:rPr lang="en-US" sz="4000" dirty="0">
                <a:solidFill>
                  <a:srgbClr val="FFFF00"/>
                </a:solidFill>
              </a:rPr>
              <a:t>Unleavened bread (19) and  the </a:t>
            </a:r>
            <a:r>
              <a:rPr lang="en-US" sz="4000" i="1" dirty="0">
                <a:solidFill>
                  <a:srgbClr val="FFFF00"/>
                </a:solidFill>
              </a:rPr>
              <a:t>“cup” </a:t>
            </a:r>
            <a:r>
              <a:rPr lang="en-US" sz="4000" dirty="0">
                <a:solidFill>
                  <a:srgbClr val="FFFF00"/>
                </a:solidFill>
              </a:rPr>
              <a:t>(fruit of the vine) (20).</a:t>
            </a:r>
          </a:p>
          <a:p>
            <a:endParaRPr lang="en-US" sz="500" dirty="0">
              <a:solidFill>
                <a:srgbClr val="FFFF00"/>
              </a:solidFill>
            </a:endParaRPr>
          </a:p>
        </p:txBody>
      </p:sp>
    </p:spTree>
    <p:extLst>
      <p:ext uri="{BB962C8B-B14F-4D97-AF65-F5344CB8AC3E}">
        <p14:creationId xmlns:p14="http://schemas.microsoft.com/office/powerpoint/2010/main" val="31031599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admonished His disciples, teaching them that greatness is found in service (24-30).</a:t>
            </a:r>
          </a:p>
          <a:p>
            <a:endParaRPr lang="en-US" sz="100" dirty="0">
              <a:solidFill>
                <a:schemeClr val="bg1"/>
              </a:solidFill>
            </a:endParaRPr>
          </a:p>
          <a:p>
            <a:pPr marL="798513" indent="-798513" algn="l">
              <a:buSzPct val="125000"/>
              <a:buBlip>
                <a:blip r:embed="rId3"/>
              </a:buBlip>
            </a:pPr>
            <a:r>
              <a:rPr lang="en-US" sz="4400" b="1" dirty="0">
                <a:solidFill>
                  <a:schemeClr val="bg1"/>
                </a:solidFill>
              </a:rPr>
              <a:t>Who is the greatest in the Kingdom of Heaven? (25-27)?</a:t>
            </a:r>
          </a:p>
          <a:p>
            <a:pPr>
              <a:buSzPct val="125000"/>
            </a:pPr>
            <a:r>
              <a:rPr lang="en-US" sz="4000" i="1" dirty="0">
                <a:solidFill>
                  <a:srgbClr val="FFFF00"/>
                </a:solidFill>
              </a:rPr>
              <a:t>“On the contrary, he who is greatest among you, let him be as the younger, and he who governs as he who serves” </a:t>
            </a:r>
            <a:r>
              <a:rPr lang="en-US" sz="4000" b="1" dirty="0">
                <a:solidFill>
                  <a:srgbClr val="FFFF00"/>
                </a:solidFill>
              </a:rPr>
              <a:t>(26). </a:t>
            </a:r>
            <a:r>
              <a:rPr lang="en-US" sz="4000" dirty="0">
                <a:solidFill>
                  <a:srgbClr val="FFFF00"/>
                </a:solidFill>
              </a:rPr>
              <a:t>In this they emulated Christ.</a:t>
            </a:r>
          </a:p>
          <a:p>
            <a:endParaRPr lang="en-US" sz="500" dirty="0">
              <a:solidFill>
                <a:srgbClr val="FFFF00"/>
              </a:solidFill>
            </a:endParaRPr>
          </a:p>
        </p:txBody>
      </p:sp>
    </p:spTree>
    <p:extLst>
      <p:ext uri="{BB962C8B-B14F-4D97-AF65-F5344CB8AC3E}">
        <p14:creationId xmlns:p14="http://schemas.microsoft.com/office/powerpoint/2010/main" val="2518207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Jesus predicts Peter’s denial (31-34), which later happened (54-62).</a:t>
            </a:r>
          </a:p>
          <a:p>
            <a:endParaRPr lang="en-US" sz="100" dirty="0">
              <a:solidFill>
                <a:schemeClr val="bg1"/>
              </a:solidFill>
            </a:endParaRPr>
          </a:p>
          <a:p>
            <a:pPr>
              <a:buSzPct val="125000"/>
            </a:pPr>
            <a:r>
              <a:rPr lang="en-US" sz="4400" dirty="0">
                <a:solidFill>
                  <a:srgbClr val="FFFF00"/>
                </a:solidFill>
              </a:rPr>
              <a:t>Jesus’ prophecy surely came true (though we should not judge Peter too harshly)</a:t>
            </a:r>
          </a:p>
          <a:p>
            <a:pPr>
              <a:buSzPct val="125000"/>
            </a:pPr>
            <a:r>
              <a:rPr lang="en-US" sz="4400" dirty="0">
                <a:solidFill>
                  <a:srgbClr val="FFFF00"/>
                </a:solidFill>
              </a:rPr>
              <a:t>His first betrayal (56-77)</a:t>
            </a:r>
          </a:p>
          <a:p>
            <a:pPr>
              <a:buSzPct val="125000"/>
            </a:pPr>
            <a:r>
              <a:rPr lang="en-US" sz="4400" dirty="0">
                <a:solidFill>
                  <a:srgbClr val="FFFF00"/>
                </a:solidFill>
              </a:rPr>
              <a:t>His second betrayal (58)</a:t>
            </a:r>
          </a:p>
          <a:p>
            <a:pPr>
              <a:buSzPct val="125000"/>
            </a:pPr>
            <a:r>
              <a:rPr lang="en-US" sz="4400" dirty="0">
                <a:solidFill>
                  <a:srgbClr val="FFFF00"/>
                </a:solidFill>
              </a:rPr>
              <a:t>His third betrayal (59-60)</a:t>
            </a:r>
          </a:p>
          <a:p>
            <a:pPr>
              <a:buSzPct val="125000"/>
            </a:pPr>
            <a:r>
              <a:rPr lang="en-US" sz="4400" dirty="0">
                <a:solidFill>
                  <a:srgbClr val="FFFF00"/>
                </a:solidFill>
              </a:rPr>
              <a:t>Jesus’ response and Peter’s sorrow (60-62)</a:t>
            </a:r>
          </a:p>
          <a:p>
            <a:endParaRPr lang="en-US" sz="500" dirty="0">
              <a:solidFill>
                <a:srgbClr val="FFFF00"/>
              </a:solidFill>
            </a:endParaRPr>
          </a:p>
        </p:txBody>
      </p:sp>
    </p:spTree>
    <p:extLst>
      <p:ext uri="{BB962C8B-B14F-4D97-AF65-F5344CB8AC3E}">
        <p14:creationId xmlns:p14="http://schemas.microsoft.com/office/powerpoint/2010/main" val="2785495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Verse 54-62 (Peter’s betrayal, continued with question number 5).</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did Peter deny Jesus?</a:t>
            </a:r>
          </a:p>
          <a:p>
            <a:pPr>
              <a:buSzPct val="125000"/>
            </a:pPr>
            <a:r>
              <a:rPr lang="en-US" sz="4000" dirty="0">
                <a:solidFill>
                  <a:srgbClr val="FFFF00"/>
                </a:solidFill>
              </a:rPr>
              <a:t>These men were not perfect, and could be tempted as we all. Fear and intimidation.  A concern for his own safety.  In order to not be associated with Jesus as He was being arrested.</a:t>
            </a:r>
          </a:p>
          <a:p>
            <a:endParaRPr lang="en-US" sz="500" dirty="0">
              <a:solidFill>
                <a:srgbClr val="FFFF00"/>
              </a:solidFill>
            </a:endParaRPr>
          </a:p>
        </p:txBody>
      </p:sp>
    </p:spTree>
    <p:extLst>
      <p:ext uri="{BB962C8B-B14F-4D97-AF65-F5344CB8AC3E}">
        <p14:creationId xmlns:p14="http://schemas.microsoft.com/office/powerpoint/2010/main" val="20699019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fontScale="85000" lnSpcReduction="10000"/>
          </a:bodyPr>
          <a:lstStyle/>
          <a:p>
            <a:r>
              <a:rPr lang="en-US" sz="4400" dirty="0">
                <a:solidFill>
                  <a:srgbClr val="93D8FF"/>
                </a:solidFill>
                <a:effectLst>
                  <a:outerShdw blurRad="38100" dist="38100" dir="2700000" algn="tl">
                    <a:srgbClr val="000000">
                      <a:alpha val="43137"/>
                    </a:srgbClr>
                  </a:outerShdw>
                </a:effectLst>
              </a:rPr>
              <a:t>Jesus teaches the need for preparation  (35-38).</a:t>
            </a:r>
          </a:p>
          <a:p>
            <a:endParaRPr lang="en-US" sz="100" dirty="0">
              <a:solidFill>
                <a:schemeClr val="bg1"/>
              </a:solidFill>
            </a:endParaRPr>
          </a:p>
          <a:p>
            <a:pPr marL="571500" indent="-571500" algn="l">
              <a:buSzPct val="125000"/>
              <a:buFont typeface="Arial" panose="020B0604020202020204" pitchFamily="34" charset="0"/>
              <a:buChar char="•"/>
            </a:pPr>
            <a:r>
              <a:rPr lang="en-US" sz="4200" dirty="0">
                <a:solidFill>
                  <a:srgbClr val="FFFF00"/>
                </a:solidFill>
              </a:rPr>
              <a:t>Note: While he was with them, in the giving of the limited commission, they were to rely upon the hospitality of their countrymen.</a:t>
            </a:r>
          </a:p>
          <a:p>
            <a:pPr marL="571500" indent="-571500" algn="l">
              <a:buSzPct val="125000"/>
              <a:buFont typeface="Arial" panose="020B0604020202020204" pitchFamily="34" charset="0"/>
              <a:buChar char="•"/>
            </a:pPr>
            <a:r>
              <a:rPr lang="en-US" sz="4200" dirty="0">
                <a:solidFill>
                  <a:srgbClr val="FFFF00"/>
                </a:solidFill>
              </a:rPr>
              <a:t>Now, things had been changed. Jesus was not going to be there to protect them. They needed to PREPARE</a:t>
            </a:r>
          </a:p>
          <a:p>
            <a:pPr marL="1028700" lvl="1" indent="-571500" algn="l">
              <a:buSzPct val="125000"/>
              <a:buFont typeface="Arial" panose="020B0604020202020204" pitchFamily="34" charset="0"/>
              <a:buChar char="•"/>
            </a:pPr>
            <a:r>
              <a:rPr lang="en-US" sz="4200" dirty="0">
                <a:solidFill>
                  <a:srgbClr val="FFFF00"/>
                </a:solidFill>
              </a:rPr>
              <a:t>Jesus at one time was popular</a:t>
            </a:r>
          </a:p>
          <a:p>
            <a:pPr marL="1028700" lvl="1" indent="-571500" algn="l">
              <a:buSzPct val="125000"/>
              <a:buFont typeface="Arial" panose="020B0604020202020204" pitchFamily="34" charset="0"/>
              <a:buChar char="•"/>
            </a:pPr>
            <a:r>
              <a:rPr lang="en-US" sz="4200" dirty="0">
                <a:solidFill>
                  <a:srgbClr val="FFFF00"/>
                </a:solidFill>
              </a:rPr>
              <a:t>But now, he was opposed virulently, they would be too.</a:t>
            </a:r>
          </a:p>
          <a:p>
            <a:pPr marL="1028700" lvl="1" indent="-571500" algn="l">
              <a:buSzPct val="125000"/>
              <a:buFont typeface="Arial" panose="020B0604020202020204" pitchFamily="34" charset="0"/>
              <a:buChar char="•"/>
            </a:pPr>
            <a:r>
              <a:rPr lang="en-US" sz="4200" dirty="0">
                <a:solidFill>
                  <a:srgbClr val="FFFF00"/>
                </a:solidFill>
              </a:rPr>
              <a:t>A sword for self-defense: robbers, animals, villains of every sort.</a:t>
            </a:r>
          </a:p>
          <a:p>
            <a:endParaRPr lang="en-US" sz="500" dirty="0">
              <a:solidFill>
                <a:srgbClr val="FFFF00"/>
              </a:solidFill>
            </a:endParaRPr>
          </a:p>
        </p:txBody>
      </p:sp>
    </p:spTree>
    <p:extLst>
      <p:ext uri="{BB962C8B-B14F-4D97-AF65-F5344CB8AC3E}">
        <p14:creationId xmlns:p14="http://schemas.microsoft.com/office/powerpoint/2010/main" val="3880839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goes to the garden of Gethsemane to pray, where He is later betrayed by Judas, and arrested by the Jewish leaders (39-53).</a:t>
            </a:r>
          </a:p>
          <a:p>
            <a:endParaRPr lang="en-US" sz="100" dirty="0">
              <a:solidFill>
                <a:schemeClr val="bg1"/>
              </a:solidFill>
            </a:endParaRPr>
          </a:p>
          <a:p>
            <a:pPr marL="571500" indent="-571500" algn="l">
              <a:buSzPct val="125000"/>
              <a:buFont typeface="Arial" panose="020B0604020202020204" pitchFamily="34" charset="0"/>
              <a:buChar char="•"/>
            </a:pPr>
            <a:r>
              <a:rPr lang="en-US" sz="4400" dirty="0">
                <a:solidFill>
                  <a:srgbClr val="FFFF00"/>
                </a:solidFill>
              </a:rPr>
              <a:t>Jesus was willing to do the will of the Father, even in this difficult circumstance (42).</a:t>
            </a:r>
          </a:p>
          <a:p>
            <a:pPr marL="571500" indent="-571500" algn="l">
              <a:buSzPct val="125000"/>
              <a:buFont typeface="Arial" panose="020B0604020202020204" pitchFamily="34" charset="0"/>
              <a:buChar char="•"/>
            </a:pPr>
            <a:r>
              <a:rPr lang="en-US" sz="4400" dirty="0">
                <a:solidFill>
                  <a:srgbClr val="FFFF00"/>
                </a:solidFill>
              </a:rPr>
              <a:t>He was in agony (44).</a:t>
            </a:r>
          </a:p>
          <a:p>
            <a:pPr marL="571500" indent="-571500" algn="l">
              <a:buSzPct val="125000"/>
              <a:buFont typeface="Arial" panose="020B0604020202020204" pitchFamily="34" charset="0"/>
              <a:buChar char="•"/>
            </a:pPr>
            <a:r>
              <a:rPr lang="en-US" sz="4400" dirty="0">
                <a:solidFill>
                  <a:srgbClr val="FFFF00"/>
                </a:solidFill>
              </a:rPr>
              <a:t>He was betrayed by Judas Iscariot and arrested. (48-53).</a:t>
            </a:r>
          </a:p>
          <a:p>
            <a:endParaRPr lang="en-US" sz="500" dirty="0">
              <a:solidFill>
                <a:srgbClr val="FFFF00"/>
              </a:solidFill>
            </a:endParaRPr>
          </a:p>
        </p:txBody>
      </p:sp>
    </p:spTree>
    <p:extLst>
      <p:ext uri="{BB962C8B-B14F-4D97-AF65-F5344CB8AC3E}">
        <p14:creationId xmlns:p14="http://schemas.microsoft.com/office/powerpoint/2010/main" val="34268480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faces the Sanhedrin after being beaten (63-71).</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the charge against Jesus? (70-71)</a:t>
            </a:r>
          </a:p>
          <a:p>
            <a:pPr>
              <a:buSzPct val="125000"/>
            </a:pPr>
            <a:r>
              <a:rPr lang="en-US" sz="4000" dirty="0">
                <a:solidFill>
                  <a:srgbClr val="FFFF00"/>
                </a:solidFill>
              </a:rPr>
              <a:t>Blasphemy.  They charged Him with falsely claiming He was the Son of God.</a:t>
            </a:r>
          </a:p>
          <a:p>
            <a:endParaRPr lang="en-US" sz="500" dirty="0">
              <a:solidFill>
                <a:srgbClr val="FFFF00"/>
              </a:solidFill>
            </a:endParaRPr>
          </a:p>
        </p:txBody>
      </p:sp>
    </p:spTree>
    <p:extLst>
      <p:ext uri="{BB962C8B-B14F-4D97-AF65-F5344CB8AC3E}">
        <p14:creationId xmlns:p14="http://schemas.microsoft.com/office/powerpoint/2010/main" val="2788783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a:bodyPr>
          <a:lstStyle/>
          <a:p>
            <a:r>
              <a:rPr lang="en-US" sz="4800" dirty="0">
                <a:solidFill>
                  <a:srgbClr val="93D8FF"/>
                </a:solidFill>
                <a:effectLst>
                  <a:outerShdw blurRad="38100" dist="38100" dir="2700000" algn="tl">
                    <a:srgbClr val="000000">
                      <a:alpha val="43137"/>
                    </a:srgbClr>
                  </a:outerShdw>
                </a:effectLst>
              </a:rPr>
              <a:t>Chapter 22 Review</a:t>
            </a:r>
          </a:p>
          <a:p>
            <a:pPr marL="571500" indent="-571500" algn="l">
              <a:buFont typeface="Arial" panose="020B0604020202020204" pitchFamily="34" charset="0"/>
              <a:buChar char="•"/>
            </a:pPr>
            <a:r>
              <a:rPr lang="en-US" sz="4400" dirty="0">
                <a:solidFill>
                  <a:schemeClr val="bg1"/>
                </a:solidFill>
              </a:rPr>
              <a:t>In chapter 22 we noted the final Passover Jesus held with His disciples, the institution of His supper with the unleavened bread and the fruit of the vine. (Body and blood)</a:t>
            </a:r>
          </a:p>
          <a:p>
            <a:pPr marL="571500" indent="-571500" algn="l">
              <a:buFont typeface="Arial" panose="020B0604020202020204" pitchFamily="34" charset="0"/>
              <a:buChar char="•"/>
            </a:pPr>
            <a:r>
              <a:rPr lang="en-US" sz="4400" dirty="0">
                <a:solidFill>
                  <a:schemeClr val="bg1"/>
                </a:solidFill>
              </a:rPr>
              <a:t>Jesus was betrayed by Judas, arrested in the Garden of Gethsemane, and brought before the Sanhedrin, charged with blasphemy.</a:t>
            </a:r>
          </a:p>
        </p:txBody>
      </p:sp>
    </p:spTree>
    <p:extLst>
      <p:ext uri="{BB962C8B-B14F-4D97-AF65-F5344CB8AC3E}">
        <p14:creationId xmlns:p14="http://schemas.microsoft.com/office/powerpoint/2010/main" val="18364626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Zacharias’ prophecy about who John would become (67-80)</a:t>
            </a:r>
          </a:p>
          <a:p>
            <a:endParaRPr lang="en-US" dirty="0">
              <a:solidFill>
                <a:schemeClr val="bg1"/>
              </a:solidFill>
            </a:endParaRPr>
          </a:p>
          <a:p>
            <a:pPr marL="798513" indent="-798513" algn="l">
              <a:buSzPct val="125000"/>
              <a:buBlip>
                <a:blip r:embed="rId2"/>
              </a:buBlip>
            </a:pPr>
            <a:r>
              <a:rPr lang="en-US" sz="4400" b="1" dirty="0">
                <a:solidFill>
                  <a:schemeClr val="bg1"/>
                </a:solidFill>
              </a:rPr>
              <a:t>Who was John to be in relation to the Christ who would come?</a:t>
            </a:r>
          </a:p>
          <a:p>
            <a:r>
              <a:rPr lang="en-US" sz="4000" dirty="0">
                <a:solidFill>
                  <a:srgbClr val="FFFF00"/>
                </a:solidFill>
              </a:rPr>
              <a:t>The one who would </a:t>
            </a:r>
            <a:r>
              <a:rPr lang="en-US" sz="4000" i="1" dirty="0">
                <a:solidFill>
                  <a:srgbClr val="FFFF00"/>
                </a:solidFill>
              </a:rPr>
              <a:t>“prepare His ways”</a:t>
            </a:r>
          </a:p>
        </p:txBody>
      </p:sp>
    </p:spTree>
    <p:extLst>
      <p:ext uri="{BB962C8B-B14F-4D97-AF65-F5344CB8AC3E}">
        <p14:creationId xmlns:p14="http://schemas.microsoft.com/office/powerpoint/2010/main" val="654483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Jewish leaders take Jesus to Pilate to be judged. Initially Pilate did not consider Him guilty of  a crime (1-5).</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were so many different accusations raised against Jesus? (22:71; 23:2,5,10; cf. 14-16)</a:t>
            </a:r>
          </a:p>
          <a:p>
            <a:pPr>
              <a:buSzPct val="125000"/>
            </a:pPr>
            <a:r>
              <a:rPr lang="en-US" sz="4000" dirty="0">
                <a:solidFill>
                  <a:srgbClr val="FFFF00"/>
                </a:solidFill>
              </a:rPr>
              <a:t>They were desperate to have Him executed. They tried whatever the could to convince the rulers.</a:t>
            </a:r>
          </a:p>
          <a:p>
            <a:endParaRPr lang="en-US" sz="500" dirty="0">
              <a:solidFill>
                <a:srgbClr val="FFFF00"/>
              </a:solidFill>
            </a:endParaRPr>
          </a:p>
        </p:txBody>
      </p:sp>
    </p:spTree>
    <p:extLst>
      <p:ext uri="{BB962C8B-B14F-4D97-AF65-F5344CB8AC3E}">
        <p14:creationId xmlns:p14="http://schemas.microsoft.com/office/powerpoint/2010/main" val="16958326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Pilate sent Jesus to Herod who questioned Him, ridiculed Him, and then sent Him back to Pilate (6-12)</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did Herod treat Jesus with contempt? (8-11)</a:t>
            </a:r>
          </a:p>
          <a:p>
            <a:pPr>
              <a:buSzPct val="125000"/>
            </a:pPr>
            <a:r>
              <a:rPr lang="en-US" sz="4000" dirty="0">
                <a:solidFill>
                  <a:srgbClr val="FFFF00"/>
                </a:solidFill>
              </a:rPr>
              <a:t>He did not appear to Herod and his men of war to be kingly. They did not take His side in the presence of the chief priests and scribes vehement attacks.</a:t>
            </a:r>
          </a:p>
          <a:p>
            <a:endParaRPr lang="en-US" sz="500" dirty="0">
              <a:solidFill>
                <a:srgbClr val="FFFF00"/>
              </a:solidFill>
            </a:endParaRPr>
          </a:p>
        </p:txBody>
      </p:sp>
    </p:spTree>
    <p:extLst>
      <p:ext uri="{BB962C8B-B14F-4D97-AF65-F5344CB8AC3E}">
        <p14:creationId xmlns:p14="http://schemas.microsoft.com/office/powerpoint/2010/main" val="9124974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Pilate sought to release Jesus, but the Jews objected. To appease, Pilate agreed to release Barabbas, and crucify Jesus (13-25)</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would Pilate, who proclaimed Jesus’ innocence, deliver Him up to be crucified? (23-24)</a:t>
            </a:r>
          </a:p>
          <a:p>
            <a:pPr>
              <a:buSzPct val="125000"/>
            </a:pPr>
            <a:r>
              <a:rPr lang="en-US" sz="4000" dirty="0">
                <a:solidFill>
                  <a:srgbClr val="FFFF00"/>
                </a:solidFill>
              </a:rPr>
              <a:t>He was a political animal.  </a:t>
            </a:r>
            <a:r>
              <a:rPr lang="en-US" sz="4000" i="1" dirty="0">
                <a:solidFill>
                  <a:srgbClr val="FFFF00"/>
                </a:solidFill>
              </a:rPr>
              <a:t>“And he released to them the one they requested.” </a:t>
            </a:r>
            <a:r>
              <a:rPr lang="en-US" sz="4000" dirty="0">
                <a:solidFill>
                  <a:srgbClr val="FFFF00"/>
                </a:solidFill>
              </a:rPr>
              <a:t>His only reason for doing so was to appease the Jewish nation.</a:t>
            </a:r>
          </a:p>
          <a:p>
            <a:endParaRPr lang="en-US" sz="500" dirty="0">
              <a:solidFill>
                <a:srgbClr val="FFFF00"/>
              </a:solidFill>
            </a:endParaRPr>
          </a:p>
        </p:txBody>
      </p:sp>
    </p:spTree>
    <p:extLst>
      <p:ext uri="{BB962C8B-B14F-4D97-AF65-F5344CB8AC3E}">
        <p14:creationId xmlns:p14="http://schemas.microsoft.com/office/powerpoint/2010/main" val="875844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is crucified between two thieves, at Calvary (26-43)</a:t>
            </a:r>
          </a:p>
          <a:p>
            <a:endParaRPr lang="en-US" sz="100" dirty="0">
              <a:solidFill>
                <a:schemeClr val="bg1"/>
              </a:solidFill>
            </a:endParaRPr>
          </a:p>
          <a:p>
            <a:pPr marL="798513" indent="-798513" algn="l">
              <a:buSzPct val="125000"/>
              <a:buBlip>
                <a:blip r:embed="rId3"/>
              </a:buBlip>
            </a:pPr>
            <a:r>
              <a:rPr lang="en-US" sz="4400" b="1" dirty="0">
                <a:solidFill>
                  <a:schemeClr val="bg1"/>
                </a:solidFill>
              </a:rPr>
              <a:t>Does the thief on the cross give us a pattern for our salvation/conversion? (42-43)</a:t>
            </a:r>
          </a:p>
          <a:p>
            <a:pPr>
              <a:buSzPct val="125000"/>
            </a:pPr>
            <a:r>
              <a:rPr lang="en-US" sz="4000" dirty="0">
                <a:solidFill>
                  <a:srgbClr val="FFFF00"/>
                </a:solidFill>
              </a:rPr>
              <a:t>No, Jesus on earth personally forgave individuals of sin. In the kingdom, under the new covenant ratified by His death, the requirements for redemption are: Faith, Repentance, Confession and Baptism  </a:t>
            </a:r>
          </a:p>
          <a:p>
            <a:endParaRPr lang="en-US" sz="500" dirty="0">
              <a:solidFill>
                <a:srgbClr val="FFFF00"/>
              </a:solidFill>
            </a:endParaRPr>
          </a:p>
        </p:txBody>
      </p:sp>
    </p:spTree>
    <p:extLst>
      <p:ext uri="{BB962C8B-B14F-4D97-AF65-F5344CB8AC3E}">
        <p14:creationId xmlns:p14="http://schemas.microsoft.com/office/powerpoint/2010/main" val="18390678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At Jesus’ death, a Roman centurion attested to Jesus’ righteous character (44-49).</a:t>
            </a:r>
          </a:p>
          <a:p>
            <a:endParaRPr lang="en-US" sz="100" dirty="0">
              <a:solidFill>
                <a:schemeClr val="bg1"/>
              </a:solidFill>
            </a:endParaRPr>
          </a:p>
          <a:p>
            <a:pPr algn="l">
              <a:buSzPct val="125000"/>
            </a:pPr>
            <a:r>
              <a:rPr lang="en-US" sz="4400" dirty="0">
                <a:solidFill>
                  <a:srgbClr val="FFFF00"/>
                </a:solidFill>
              </a:rPr>
              <a:t>Some events at the crucifixion</a:t>
            </a:r>
          </a:p>
          <a:p>
            <a:pPr marL="1028700" lvl="1" indent="-571500" algn="l">
              <a:buSzPct val="125000"/>
              <a:buFont typeface="Arial" panose="020B0604020202020204" pitchFamily="34" charset="0"/>
              <a:buChar char="•"/>
            </a:pPr>
            <a:r>
              <a:rPr lang="en-US" sz="4000" dirty="0">
                <a:solidFill>
                  <a:srgbClr val="FFFF00"/>
                </a:solidFill>
              </a:rPr>
              <a:t>Darkness of was on the faith of the earth from Noon to 3 pm</a:t>
            </a:r>
          </a:p>
          <a:p>
            <a:pPr marL="1028700" lvl="1" indent="-571500" algn="l">
              <a:buSzPct val="125000"/>
              <a:buFont typeface="Arial" panose="020B0604020202020204" pitchFamily="34" charset="0"/>
              <a:buChar char="•"/>
            </a:pPr>
            <a:r>
              <a:rPr lang="en-US" sz="4000" dirty="0">
                <a:solidFill>
                  <a:srgbClr val="FFFF00"/>
                </a:solidFill>
              </a:rPr>
              <a:t>The Sun was Darkened; The veil in the Temple was torn in two</a:t>
            </a:r>
          </a:p>
          <a:p>
            <a:pPr>
              <a:buSzPct val="125000"/>
            </a:pPr>
            <a:r>
              <a:rPr lang="en-US" sz="4400" dirty="0">
                <a:solidFill>
                  <a:srgbClr val="FFFF00"/>
                </a:solidFill>
              </a:rPr>
              <a:t>Question:  #5, Why does Jesus’s crucifixion on the cross benefit us? (Redeems us!)</a:t>
            </a:r>
          </a:p>
          <a:p>
            <a:endParaRPr lang="en-US" sz="500" dirty="0">
              <a:solidFill>
                <a:srgbClr val="FFFF00"/>
              </a:solidFill>
            </a:endParaRPr>
          </a:p>
        </p:txBody>
      </p:sp>
    </p:spTree>
    <p:extLst>
      <p:ext uri="{BB962C8B-B14F-4D97-AF65-F5344CB8AC3E}">
        <p14:creationId xmlns:p14="http://schemas.microsoft.com/office/powerpoint/2010/main" val="2978494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body is taken by a man, Joseph, and laid in a new tomb (50-56).</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position did Joseph of Arimathea hold? (50)</a:t>
            </a:r>
          </a:p>
          <a:p>
            <a:pPr>
              <a:buSzPct val="125000"/>
            </a:pPr>
            <a:r>
              <a:rPr lang="en-US" sz="4000" dirty="0">
                <a:solidFill>
                  <a:srgbClr val="FFFF00"/>
                </a:solidFill>
              </a:rPr>
              <a:t>He was on the council (Sanhedrin), but did not consent to the trial and crucifixion of Jesus. He was a “good and just man” (50).</a:t>
            </a:r>
          </a:p>
          <a:p>
            <a:endParaRPr lang="en-US" sz="500" dirty="0">
              <a:solidFill>
                <a:srgbClr val="FFFF00"/>
              </a:solidFill>
            </a:endParaRPr>
          </a:p>
        </p:txBody>
      </p:sp>
    </p:spTree>
    <p:extLst>
      <p:ext uri="{BB962C8B-B14F-4D97-AF65-F5344CB8AC3E}">
        <p14:creationId xmlns:p14="http://schemas.microsoft.com/office/powerpoint/2010/main" val="32735318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a:bodyPr>
          <a:lstStyle/>
          <a:p>
            <a:r>
              <a:rPr lang="en-US" sz="4800" dirty="0">
                <a:solidFill>
                  <a:srgbClr val="93D8FF"/>
                </a:solidFill>
                <a:effectLst>
                  <a:outerShdw blurRad="38100" dist="38100" dir="2700000" algn="tl">
                    <a:srgbClr val="000000">
                      <a:alpha val="43137"/>
                    </a:srgbClr>
                  </a:outerShdw>
                </a:effectLst>
              </a:rPr>
              <a:t>Chapter 23 Review</a:t>
            </a:r>
          </a:p>
          <a:p>
            <a:pPr marL="571500" indent="-571500" algn="l">
              <a:buFont typeface="Arial" panose="020B0604020202020204" pitchFamily="34" charset="0"/>
              <a:buChar char="•"/>
            </a:pPr>
            <a:r>
              <a:rPr lang="en-US" sz="4400" dirty="0">
                <a:solidFill>
                  <a:schemeClr val="bg1"/>
                </a:solidFill>
              </a:rPr>
              <a:t>Jesus was tried before Pilate, then Herod, and Pilate decided to let allow Jesus to be crucified.</a:t>
            </a:r>
          </a:p>
          <a:p>
            <a:pPr marL="571500" indent="-571500" algn="l">
              <a:buFont typeface="Arial" panose="020B0604020202020204" pitchFamily="34" charset="0"/>
              <a:buChar char="•"/>
            </a:pPr>
            <a:r>
              <a:rPr lang="en-US" sz="4400" dirty="0">
                <a:solidFill>
                  <a:schemeClr val="bg1"/>
                </a:solidFill>
              </a:rPr>
              <a:t>Jesus’ crucifixion, and His death and burial in a tomb supplied by Joseph of Arimathea complete the chapter.</a:t>
            </a:r>
          </a:p>
        </p:txBody>
      </p:sp>
    </p:spTree>
    <p:extLst>
      <p:ext uri="{BB962C8B-B14F-4D97-AF65-F5344CB8AC3E}">
        <p14:creationId xmlns:p14="http://schemas.microsoft.com/office/powerpoint/2010/main" val="2789423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On the 1</a:t>
            </a:r>
            <a:r>
              <a:rPr lang="en-US" sz="4800" dirty="0">
                <a:solidFill>
                  <a:srgbClr val="93D8FF"/>
                </a:solidFill>
                <a:effectLst>
                  <a:outerShdw blurRad="38100" dist="38100" dir="2700000" algn="tl">
                    <a:srgbClr val="000000">
                      <a:alpha val="43137"/>
                    </a:srgbClr>
                  </a:outerShdw>
                </a:effectLst>
              </a:rPr>
              <a:t>st</a:t>
            </a:r>
            <a:r>
              <a:rPr lang="en-US" sz="4400" dirty="0">
                <a:solidFill>
                  <a:srgbClr val="93D8FF"/>
                </a:solidFill>
                <a:effectLst>
                  <a:outerShdw blurRad="38100" dist="38100" dir="2700000" algn="tl">
                    <a:srgbClr val="000000">
                      <a:alpha val="43137"/>
                    </a:srgbClr>
                  </a:outerShdw>
                </a:effectLst>
              </a:rPr>
              <a:t> day of the week early in the morning, it was revealed by two angels to women: Jesus was resurrected, not there. Initially, the disciples do not believe this. (1-11)</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would it be difficult to fake the resurrection of Jesus by stealing the body from the tomb? (2-3) (cf. Matt. 27:62-66). </a:t>
            </a:r>
          </a:p>
          <a:p>
            <a:pPr>
              <a:buSzPct val="125000"/>
            </a:pPr>
            <a:r>
              <a:rPr lang="en-US" sz="4000" dirty="0">
                <a:solidFill>
                  <a:srgbClr val="FFFF00"/>
                </a:solidFill>
              </a:rPr>
              <a:t>Tomb was secured and guarded by Roman guards</a:t>
            </a:r>
          </a:p>
          <a:p>
            <a:endParaRPr lang="en-US" sz="500" dirty="0">
              <a:solidFill>
                <a:srgbClr val="FFFF00"/>
              </a:solidFill>
            </a:endParaRPr>
          </a:p>
        </p:txBody>
      </p:sp>
    </p:spTree>
    <p:extLst>
      <p:ext uri="{BB962C8B-B14F-4D97-AF65-F5344CB8AC3E}">
        <p14:creationId xmlns:p14="http://schemas.microsoft.com/office/powerpoint/2010/main" val="1843024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Jesus meets two disciples on the same day. He declares to them the prophet’s message about the suffering savior… Himself. (12-27)</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do you think the disciples might be </a:t>
            </a:r>
            <a:r>
              <a:rPr lang="en-US" sz="4400" b="1" i="1" dirty="0">
                <a:solidFill>
                  <a:schemeClr val="bg1"/>
                </a:solidFill>
              </a:rPr>
              <a:t>“slow of heart to believe” </a:t>
            </a:r>
            <a:r>
              <a:rPr lang="en-US" sz="4400" b="1" dirty="0">
                <a:solidFill>
                  <a:schemeClr val="bg1"/>
                </a:solidFill>
              </a:rPr>
              <a:t>the evidence of Jesus’ resurrection from the dead? (cf. 25)</a:t>
            </a:r>
          </a:p>
          <a:p>
            <a:pPr>
              <a:buSzPct val="125000"/>
            </a:pPr>
            <a:r>
              <a:rPr lang="en-US" sz="4000" dirty="0">
                <a:solidFill>
                  <a:srgbClr val="FFFF00"/>
                </a:solidFill>
              </a:rPr>
              <a:t>Their eyes were initially restrained (16). Their faith was not sufficient because of other prevalent views of the Messiah.</a:t>
            </a:r>
          </a:p>
          <a:p>
            <a:endParaRPr lang="en-US" sz="500" dirty="0">
              <a:solidFill>
                <a:srgbClr val="FFFF00"/>
              </a:solidFill>
            </a:endParaRPr>
          </a:p>
        </p:txBody>
      </p:sp>
    </p:spTree>
    <p:extLst>
      <p:ext uri="{BB962C8B-B14F-4D97-AF65-F5344CB8AC3E}">
        <p14:creationId xmlns:p14="http://schemas.microsoft.com/office/powerpoint/2010/main" val="1109618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In Emmaus, Jesus stayed with the disciples. As they ate, </a:t>
            </a:r>
            <a:r>
              <a:rPr lang="en-US" sz="4400" i="1" dirty="0">
                <a:solidFill>
                  <a:srgbClr val="93D8FF"/>
                </a:solidFill>
                <a:effectLst>
                  <a:outerShdw blurRad="38100" dist="38100" dir="2700000" algn="tl">
                    <a:srgbClr val="000000">
                      <a:alpha val="43137"/>
                    </a:srgbClr>
                  </a:outerShdw>
                </a:effectLst>
              </a:rPr>
              <a:t>“their eyes were opened and they knew Him; and He vanished from their sight” </a:t>
            </a:r>
            <a:r>
              <a:rPr lang="en-US" sz="4400" dirty="0">
                <a:solidFill>
                  <a:srgbClr val="93D8FF"/>
                </a:solidFill>
                <a:effectLst>
                  <a:outerShdw blurRad="38100" dist="38100" dir="2700000" algn="tl">
                    <a:srgbClr val="000000">
                      <a:alpha val="43137"/>
                    </a:srgbClr>
                  </a:outerShdw>
                </a:effectLst>
              </a:rPr>
              <a:t>(28-35).</a:t>
            </a:r>
          </a:p>
          <a:p>
            <a:endParaRPr lang="en-US" sz="100" dirty="0">
              <a:solidFill>
                <a:schemeClr val="bg1"/>
              </a:solidFill>
            </a:endParaRPr>
          </a:p>
          <a:p>
            <a:pPr>
              <a:buSzPct val="125000"/>
            </a:pPr>
            <a:r>
              <a:rPr lang="en-US" sz="4400" dirty="0">
                <a:solidFill>
                  <a:srgbClr val="FFFF00"/>
                </a:solidFill>
              </a:rPr>
              <a:t>It was not until they entered the village that they knew He was Jesus.</a:t>
            </a:r>
          </a:p>
          <a:p>
            <a:pPr>
              <a:buSzPct val="125000"/>
            </a:pPr>
            <a:r>
              <a:rPr lang="en-US" sz="4400" dirty="0">
                <a:solidFill>
                  <a:srgbClr val="FFFF00"/>
                </a:solidFill>
              </a:rPr>
              <a:t>When Jesus was revealed to them, He vanished.</a:t>
            </a:r>
          </a:p>
          <a:p>
            <a:pPr>
              <a:buSzPct val="125000"/>
            </a:pPr>
            <a:r>
              <a:rPr lang="en-US" sz="4400" dirty="0">
                <a:solidFill>
                  <a:srgbClr val="FFFF00"/>
                </a:solidFill>
              </a:rPr>
              <a:t>They testified to the disciples when they returned to Jerusalem.</a:t>
            </a:r>
          </a:p>
          <a:p>
            <a:endParaRPr lang="en-US" sz="500" dirty="0">
              <a:solidFill>
                <a:srgbClr val="FFFF00"/>
              </a:solidFill>
            </a:endParaRPr>
          </a:p>
        </p:txBody>
      </p:sp>
    </p:spTree>
    <p:extLst>
      <p:ext uri="{BB962C8B-B14F-4D97-AF65-F5344CB8AC3E}">
        <p14:creationId xmlns:p14="http://schemas.microsoft.com/office/powerpoint/2010/main" val="20833600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429966"/>
            <a:ext cx="11011710" cy="4764357"/>
          </a:xfrm>
        </p:spPr>
        <p:txBody>
          <a:bodyPr/>
          <a:lstStyle/>
          <a:p>
            <a:r>
              <a:rPr lang="en-US" sz="4400" dirty="0">
                <a:solidFill>
                  <a:srgbClr val="93D8FF"/>
                </a:solidFill>
                <a:effectLst>
                  <a:outerShdw blurRad="38100" dist="38100" dir="2700000" algn="tl">
                    <a:srgbClr val="000000">
                      <a:alpha val="43137"/>
                    </a:srgbClr>
                  </a:outerShdw>
                </a:effectLst>
              </a:rPr>
              <a:t>Chapter 1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We were introduced to two important individuals who would be born to two relatives (Elizabeth and Mary)</a:t>
            </a:r>
          </a:p>
          <a:p>
            <a:pPr marL="571500" indent="-571500" algn="l">
              <a:buFont typeface="Arial" panose="020B0604020202020204" pitchFamily="34" charset="0"/>
              <a:buChar char="•"/>
            </a:pPr>
            <a:r>
              <a:rPr lang="en-US" sz="3600" dirty="0">
                <a:solidFill>
                  <a:schemeClr val="bg1"/>
                </a:solidFill>
              </a:rPr>
              <a:t>John the Baptist was destined to be the one who would prepare the world for the coming of the Christ</a:t>
            </a:r>
          </a:p>
          <a:p>
            <a:pPr marL="571500" indent="-571500" algn="l">
              <a:buFont typeface="Arial" panose="020B0604020202020204" pitchFamily="34" charset="0"/>
              <a:buChar char="•"/>
            </a:pPr>
            <a:r>
              <a:rPr lang="en-US" sz="3600" dirty="0">
                <a:solidFill>
                  <a:schemeClr val="bg1"/>
                </a:solidFill>
              </a:rPr>
              <a:t>The second child, His birth and its significance, is the subject of today’s chapter (Jesus, the Christ)</a:t>
            </a:r>
          </a:p>
          <a:p>
            <a:pPr marL="571500" indent="-571500" algn="l">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26771194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appears to the disciples and reveals Himself in His resurrected body (36-43).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might the disciples mistakenly believe that the resurrected Jesus was a spirit, causing fear? (36-41)</a:t>
            </a:r>
          </a:p>
          <a:p>
            <a:pPr>
              <a:buSzPct val="125000"/>
            </a:pPr>
            <a:r>
              <a:rPr lang="en-US" sz="4000" dirty="0">
                <a:solidFill>
                  <a:srgbClr val="FFFF00"/>
                </a:solidFill>
              </a:rPr>
              <a:t>They were not fully aware of the nature of Jesus’ resurrection. Their full understanding came after the events occurred! </a:t>
            </a:r>
          </a:p>
        </p:txBody>
      </p:sp>
    </p:spTree>
    <p:extLst>
      <p:ext uri="{BB962C8B-B14F-4D97-AF65-F5344CB8AC3E}">
        <p14:creationId xmlns:p14="http://schemas.microsoft.com/office/powerpoint/2010/main" val="4060331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His disciples why it was necessary He be resurrected. He gives them instructions to tarry in Jerusalem until power comes (44-49).</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the significance of Jesus’ directions to tarry in Jerusalem until they were </a:t>
            </a:r>
            <a:r>
              <a:rPr lang="en-US" sz="4400" b="1" i="1" dirty="0">
                <a:solidFill>
                  <a:schemeClr val="bg1"/>
                </a:solidFill>
              </a:rPr>
              <a:t>“endued with power from on high.” </a:t>
            </a:r>
            <a:r>
              <a:rPr lang="en-US" sz="4400" b="1" dirty="0">
                <a:solidFill>
                  <a:schemeClr val="bg1"/>
                </a:solidFill>
              </a:rPr>
              <a:t>What was that power? (49) (cf. Acts 1:4-8).</a:t>
            </a:r>
          </a:p>
          <a:p>
            <a:pPr>
              <a:buSzPct val="125000"/>
            </a:pPr>
            <a:r>
              <a:rPr lang="en-US" sz="4000" dirty="0">
                <a:solidFill>
                  <a:srgbClr val="FFFF00"/>
                </a:solidFill>
              </a:rPr>
              <a:t>The beginning of the Kingdom. Power was the H. S.</a:t>
            </a:r>
          </a:p>
          <a:p>
            <a:endParaRPr lang="en-US" sz="500" dirty="0">
              <a:solidFill>
                <a:srgbClr val="FFFF00"/>
              </a:solidFill>
            </a:endParaRPr>
          </a:p>
        </p:txBody>
      </p:sp>
    </p:spTree>
    <p:extLst>
      <p:ext uri="{BB962C8B-B14F-4D97-AF65-F5344CB8AC3E}">
        <p14:creationId xmlns:p14="http://schemas.microsoft.com/office/powerpoint/2010/main" val="25077301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At Bethany, Jesus ascends to Heaven (50-5Ot 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the significance of Jesus’ ascension into heaven? (51) (cf. Acts 2:33).</a:t>
            </a:r>
          </a:p>
          <a:p>
            <a:pPr>
              <a:buSzPct val="125000"/>
            </a:pPr>
            <a:r>
              <a:rPr lang="en-US" sz="4000" dirty="0">
                <a:solidFill>
                  <a:srgbClr val="FFFF00"/>
                </a:solidFill>
              </a:rPr>
              <a:t>His exaltation to God’s right hand, to reign in the establishment of His kingdom. The fulfillment redemption, the finishing of all His teaching, and all the prophecies concerning Himself.  His work was done, He was the Christ, (cf. Acts. 2:36).</a:t>
            </a:r>
          </a:p>
          <a:p>
            <a:endParaRPr lang="en-US" sz="500" dirty="0">
              <a:solidFill>
                <a:srgbClr val="FFFF00"/>
              </a:solidFill>
            </a:endParaRPr>
          </a:p>
        </p:txBody>
      </p:sp>
    </p:spTree>
    <p:extLst>
      <p:ext uri="{BB962C8B-B14F-4D97-AF65-F5344CB8AC3E}">
        <p14:creationId xmlns:p14="http://schemas.microsoft.com/office/powerpoint/2010/main" val="2140922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a:bodyPr>
          <a:lstStyle/>
          <a:p>
            <a:r>
              <a:rPr lang="en-US" sz="4800" dirty="0">
                <a:solidFill>
                  <a:srgbClr val="93D8FF"/>
                </a:solidFill>
                <a:effectLst>
                  <a:outerShdw blurRad="38100" dist="38100" dir="2700000" algn="tl">
                    <a:srgbClr val="000000">
                      <a:alpha val="43137"/>
                    </a:srgbClr>
                  </a:outerShdw>
                </a:effectLst>
              </a:rPr>
              <a:t>Introduction</a:t>
            </a:r>
          </a:p>
          <a:p>
            <a:pPr marL="571500" indent="-571500" algn="l">
              <a:buFont typeface="Arial" panose="020B0604020202020204" pitchFamily="34" charset="0"/>
              <a:buChar char="•"/>
            </a:pPr>
            <a:r>
              <a:rPr lang="en-US" sz="4000" dirty="0">
                <a:solidFill>
                  <a:schemeClr val="bg1"/>
                </a:solidFill>
              </a:rPr>
              <a:t>Luke and Acts/</a:t>
            </a:r>
            <a:r>
              <a:rPr lang="en-US" sz="4000" dirty="0" err="1">
                <a:solidFill>
                  <a:schemeClr val="bg1"/>
                </a:solidFill>
              </a:rPr>
              <a:t>Compantion</a:t>
            </a:r>
            <a:r>
              <a:rPr lang="en-US" sz="4000" dirty="0">
                <a:solidFill>
                  <a:schemeClr val="bg1"/>
                </a:solidFill>
              </a:rPr>
              <a:t> books (1:1-4; 1:1-3).</a:t>
            </a:r>
          </a:p>
          <a:p>
            <a:pPr marL="571500" indent="-571500" algn="l">
              <a:buFont typeface="Arial" panose="020B0604020202020204" pitchFamily="34" charset="0"/>
              <a:buChar char="•"/>
            </a:pPr>
            <a:r>
              <a:rPr lang="en-US" sz="4000" dirty="0">
                <a:solidFill>
                  <a:schemeClr val="bg1"/>
                </a:solidFill>
              </a:rPr>
              <a:t>Note: Luke – a gospel; Acts – early church history.</a:t>
            </a:r>
          </a:p>
          <a:p>
            <a:pPr marL="571500" indent="-571500" algn="l">
              <a:buFont typeface="Arial" panose="020B0604020202020204" pitchFamily="34" charset="0"/>
              <a:buChar char="•"/>
            </a:pPr>
            <a:r>
              <a:rPr lang="en-US" sz="4000" dirty="0">
                <a:solidFill>
                  <a:schemeClr val="bg1"/>
                </a:solidFill>
              </a:rPr>
              <a:t>With Luke we discussed Jesus’ ministry and life. (prophecy, miracles, teaching, death, resurrection and ascension.</a:t>
            </a:r>
          </a:p>
          <a:p>
            <a:pPr marL="571500" indent="-571500" algn="l">
              <a:buFont typeface="Arial" panose="020B0604020202020204" pitchFamily="34" charset="0"/>
              <a:buChar char="•"/>
            </a:pPr>
            <a:r>
              <a:rPr lang="en-US" sz="4000" dirty="0">
                <a:solidFill>
                  <a:schemeClr val="bg1"/>
                </a:solidFill>
              </a:rPr>
              <a:t>This is referred to as the gospel of Jesus Christ   (cf. 1 Corinthians 15:3-8).</a:t>
            </a:r>
          </a:p>
        </p:txBody>
      </p:sp>
    </p:spTree>
    <p:extLst>
      <p:ext uri="{BB962C8B-B14F-4D97-AF65-F5344CB8AC3E}">
        <p14:creationId xmlns:p14="http://schemas.microsoft.com/office/powerpoint/2010/main" val="1498709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Luke ties his current letter to Theophilus to the form letter (gospel of Luke) that he wrote to him. (1-3)</a:t>
            </a:r>
          </a:p>
          <a:p>
            <a:endParaRPr lang="en-US" sz="100" dirty="0">
              <a:solidFill>
                <a:schemeClr val="bg1"/>
              </a:solidFill>
            </a:endParaRPr>
          </a:p>
          <a:p>
            <a:pPr marL="798513" indent="-798513" algn="l">
              <a:buSzPct val="125000"/>
              <a:buBlip>
                <a:blip r:embed="rId3"/>
              </a:buBlip>
            </a:pPr>
            <a:r>
              <a:rPr lang="en-US" sz="4400" b="1" dirty="0">
                <a:solidFill>
                  <a:schemeClr val="bg1"/>
                </a:solidFill>
              </a:rPr>
              <a:t>Other than them having the same author, and were written to the same person, what about Luke and Acts would make them companion volumes? </a:t>
            </a:r>
          </a:p>
          <a:p>
            <a:pPr>
              <a:buSzPct val="125000"/>
            </a:pPr>
            <a:r>
              <a:rPr lang="en-US" sz="4000" dirty="0">
                <a:solidFill>
                  <a:srgbClr val="FFFF00"/>
                </a:solidFill>
              </a:rPr>
              <a:t>Acts follows Luke chronologically. Inspired by H.S.</a:t>
            </a:r>
          </a:p>
          <a:p>
            <a:endParaRPr lang="en-US" sz="500" dirty="0">
              <a:solidFill>
                <a:srgbClr val="FFFF00"/>
              </a:solidFill>
            </a:endParaRPr>
          </a:p>
        </p:txBody>
      </p:sp>
    </p:spTree>
    <p:extLst>
      <p:ext uri="{BB962C8B-B14F-4D97-AF65-F5344CB8AC3E}">
        <p14:creationId xmlns:p14="http://schemas.microsoft.com/office/powerpoint/2010/main" val="3291389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Jesus instructed the disciples to remain in Jerusalem until they were baptized with the Holy Spirit. Note the baptism of the Holy Spirit is equated with the reception of “power” (4-8).</a:t>
            </a:r>
          </a:p>
          <a:p>
            <a:endParaRPr lang="en-US" sz="100" dirty="0">
              <a:solidFill>
                <a:schemeClr val="bg1"/>
              </a:solidFill>
            </a:endParaRPr>
          </a:p>
          <a:p>
            <a:pPr marL="798513" indent="-798513" algn="l">
              <a:buSzPct val="125000"/>
              <a:buBlip>
                <a:blip r:embed="rId3"/>
              </a:buBlip>
            </a:pPr>
            <a:r>
              <a:rPr lang="en-US" sz="4400" b="1" dirty="0">
                <a:solidFill>
                  <a:schemeClr val="bg1"/>
                </a:solidFill>
              </a:rPr>
              <a:t>6-7 refer to the restoration of the kingdom to Israel. Read Mark 9:1 and consider how the two verses corroborate one another? </a:t>
            </a:r>
          </a:p>
          <a:p>
            <a:pPr>
              <a:buSzPct val="125000"/>
            </a:pPr>
            <a:r>
              <a:rPr lang="en-US" sz="4000" dirty="0">
                <a:solidFill>
                  <a:srgbClr val="FFFF00"/>
                </a:solidFill>
              </a:rPr>
              <a:t>Restoration of kingdom to Israel is the Messianic kingdom. “not of this world.”</a:t>
            </a:r>
          </a:p>
          <a:p>
            <a:endParaRPr lang="en-US" sz="500" dirty="0">
              <a:solidFill>
                <a:srgbClr val="FFFF00"/>
              </a:solidFill>
            </a:endParaRPr>
          </a:p>
        </p:txBody>
      </p:sp>
    </p:spTree>
    <p:extLst>
      <p:ext uri="{BB962C8B-B14F-4D97-AF65-F5344CB8AC3E}">
        <p14:creationId xmlns:p14="http://schemas.microsoft.com/office/powerpoint/2010/main" val="783619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Luke relates again the ascension of Jesus into heaven (9-11).</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did the angel mean when saying, “This same Jesus… will so come in like manner as you saw Him go into heaven.”? (cf. 1 Thessalonians 4:15-18). </a:t>
            </a:r>
          </a:p>
          <a:p>
            <a:pPr>
              <a:buSzPct val="125000"/>
            </a:pPr>
            <a:r>
              <a:rPr lang="en-US" sz="4000" dirty="0">
                <a:solidFill>
                  <a:srgbClr val="FFFF00"/>
                </a:solidFill>
              </a:rPr>
              <a:t>This clearly indicates the nature of Christ’s final coming (cf. 1 Thessalonians 4:16-18).</a:t>
            </a:r>
          </a:p>
          <a:p>
            <a:endParaRPr lang="en-US" sz="500" dirty="0">
              <a:solidFill>
                <a:srgbClr val="FFFF00"/>
              </a:solidFill>
            </a:endParaRPr>
          </a:p>
        </p:txBody>
      </p:sp>
    </p:spTree>
    <p:extLst>
      <p:ext uri="{BB962C8B-B14F-4D97-AF65-F5344CB8AC3E}">
        <p14:creationId xmlns:p14="http://schemas.microsoft.com/office/powerpoint/2010/main" val="1329627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fontScale="92500"/>
          </a:bodyPr>
          <a:lstStyle/>
          <a:p>
            <a:r>
              <a:rPr lang="en-US" sz="4400" dirty="0">
                <a:solidFill>
                  <a:srgbClr val="93D8FF"/>
                </a:solidFill>
                <a:effectLst>
                  <a:outerShdw blurRad="38100" dist="38100" dir="2700000" algn="tl">
                    <a:srgbClr val="000000">
                      <a:alpha val="43137"/>
                    </a:srgbClr>
                  </a:outerShdw>
                </a:effectLst>
              </a:rPr>
              <a:t>The disciples returned to Jerusalem to await the promise of Jesus (12-14).</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would the disciples seek to replace Judas Iscariot? Is there a special significance to the number 12? </a:t>
            </a:r>
          </a:p>
          <a:p>
            <a:pPr>
              <a:buSzPct val="125000"/>
            </a:pPr>
            <a:r>
              <a:rPr lang="en-US" sz="4000" dirty="0">
                <a:solidFill>
                  <a:srgbClr val="FFFF00"/>
                </a:solidFill>
              </a:rPr>
              <a:t>Twelve has significance among the Hebrews (12 children of Jacob/Israel) An idea of wholeness. With Judas Iscariot gone, their company was incomplete. Peter said, </a:t>
            </a:r>
            <a:r>
              <a:rPr lang="en-US" sz="4000" i="1" dirty="0">
                <a:solidFill>
                  <a:srgbClr val="FFFF00"/>
                </a:solidFill>
              </a:rPr>
              <a:t>“one of these MUST become a witness with us” </a:t>
            </a:r>
            <a:r>
              <a:rPr lang="en-US" sz="4000" dirty="0">
                <a:solidFill>
                  <a:srgbClr val="FFFF00"/>
                </a:solidFill>
              </a:rPr>
              <a:t>(22). </a:t>
            </a:r>
          </a:p>
          <a:p>
            <a:endParaRPr lang="en-US" sz="500" dirty="0">
              <a:solidFill>
                <a:srgbClr val="FFFF00"/>
              </a:solidFill>
            </a:endParaRPr>
          </a:p>
        </p:txBody>
      </p:sp>
    </p:spTree>
    <p:extLst>
      <p:ext uri="{BB962C8B-B14F-4D97-AF65-F5344CB8AC3E}">
        <p14:creationId xmlns:p14="http://schemas.microsoft.com/office/powerpoint/2010/main" val="2765323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The disciples replace Judas Iscariot (who had committed suicide) with a man named Matthias to again come to 12 in number (15-26).</a:t>
            </a:r>
          </a:p>
          <a:p>
            <a:endParaRPr lang="en-US" sz="100" dirty="0">
              <a:solidFill>
                <a:schemeClr val="bg1"/>
              </a:solidFill>
            </a:endParaRPr>
          </a:p>
          <a:p>
            <a:pPr marL="798513" indent="-798513" algn="l">
              <a:buSzPct val="125000"/>
              <a:buBlip>
                <a:blip r:embed="rId3"/>
              </a:buBlip>
            </a:pPr>
            <a:r>
              <a:rPr lang="en-US" sz="4400" b="1" dirty="0">
                <a:solidFill>
                  <a:schemeClr val="bg1"/>
                </a:solidFill>
              </a:rPr>
              <a:t>In verse 26 they cast lots. Was Matthias chosen by chance? (cf. 24) </a:t>
            </a:r>
          </a:p>
          <a:p>
            <a:pPr>
              <a:buSzPct val="125000"/>
            </a:pPr>
            <a:r>
              <a:rPr lang="en-US" sz="4000" dirty="0">
                <a:solidFill>
                  <a:srgbClr val="FFFF00"/>
                </a:solidFill>
              </a:rPr>
              <a:t>No.  There is no indication that God disproved at all.  The casting of lots allowed God to choose Matthias without any doubt that His will was done. </a:t>
            </a:r>
          </a:p>
          <a:p>
            <a:endParaRPr lang="en-US" sz="500" dirty="0">
              <a:solidFill>
                <a:srgbClr val="FFFF00"/>
              </a:solidFill>
            </a:endParaRPr>
          </a:p>
        </p:txBody>
      </p:sp>
    </p:spTree>
    <p:extLst>
      <p:ext uri="{BB962C8B-B14F-4D97-AF65-F5344CB8AC3E}">
        <p14:creationId xmlns:p14="http://schemas.microsoft.com/office/powerpoint/2010/main" val="2312888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338293"/>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1</a:t>
            </a:r>
          </a:p>
          <a:p>
            <a:pPr marL="571500" indent="-571500" algn="l">
              <a:buFont typeface="Arial" panose="020B0604020202020204" pitchFamily="34" charset="0"/>
              <a:buChar char="•"/>
            </a:pPr>
            <a:r>
              <a:rPr lang="en-US" sz="4000" dirty="0">
                <a:solidFill>
                  <a:schemeClr val="bg1"/>
                </a:solidFill>
              </a:rPr>
              <a:t>Acts 1 finishes Jesus’ time on earth. Between his resurrection and ascension 40 days later.</a:t>
            </a:r>
          </a:p>
          <a:p>
            <a:pPr marL="571500" indent="-571500" algn="l">
              <a:buFont typeface="Arial" panose="020B0604020202020204" pitchFamily="34" charset="0"/>
              <a:buChar char="•"/>
            </a:pPr>
            <a:r>
              <a:rPr lang="en-US" sz="4000" dirty="0">
                <a:solidFill>
                  <a:schemeClr val="bg1"/>
                </a:solidFill>
              </a:rPr>
              <a:t>Remember: The instructions to remain in Jerusalem until baptized with the Holy Spirit (8).</a:t>
            </a:r>
          </a:p>
          <a:p>
            <a:pPr marL="571500" indent="-571500" algn="l">
              <a:buFont typeface="Arial" panose="020B0604020202020204" pitchFamily="34" charset="0"/>
              <a:buChar char="•"/>
            </a:pPr>
            <a:r>
              <a:rPr lang="en-US" sz="4000" dirty="0">
                <a:solidFill>
                  <a:schemeClr val="bg1"/>
                </a:solidFill>
              </a:rPr>
              <a:t>Note: Acts 2 reveals the fulfillment of that promise of Holy Spirit baptism.</a:t>
            </a:r>
          </a:p>
          <a:p>
            <a:pPr marL="571500" indent="-571500" algn="l">
              <a:buFont typeface="Arial" panose="020B0604020202020204" pitchFamily="34" charset="0"/>
              <a:buChar char="•"/>
            </a:pPr>
            <a:r>
              <a:rPr lang="en-US" sz="4000" dirty="0">
                <a:solidFill>
                  <a:schemeClr val="bg1"/>
                </a:solidFill>
              </a:rPr>
              <a:t>Matthias is chosen to be a replacement for Judas. </a:t>
            </a:r>
          </a:p>
        </p:txBody>
      </p:sp>
    </p:spTree>
    <p:extLst>
      <p:ext uri="{BB962C8B-B14F-4D97-AF65-F5344CB8AC3E}">
        <p14:creationId xmlns:p14="http://schemas.microsoft.com/office/powerpoint/2010/main" val="32097189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lstStyle/>
          <a:p>
            <a:r>
              <a:rPr lang="en-US" sz="4400" dirty="0">
                <a:solidFill>
                  <a:srgbClr val="93D8FF"/>
                </a:solidFill>
                <a:effectLst>
                  <a:outerShdw blurRad="38100" dist="38100" dir="2700000" algn="tl">
                    <a:srgbClr val="000000">
                      <a:alpha val="43137"/>
                    </a:srgbClr>
                  </a:outerShdw>
                </a:effectLst>
              </a:rPr>
              <a:t>The Birth of Jesus (1-7)</a:t>
            </a:r>
          </a:p>
          <a:p>
            <a:endParaRPr lang="en-US" dirty="0">
              <a:solidFill>
                <a:schemeClr val="bg1"/>
              </a:solidFill>
            </a:endParaRPr>
          </a:p>
          <a:p>
            <a:pPr marL="798513" indent="-798513" algn="l">
              <a:buSzPct val="125000"/>
              <a:buBlip>
                <a:blip r:embed="rId2"/>
              </a:buBlip>
            </a:pPr>
            <a:r>
              <a:rPr lang="en-US" sz="4400" b="1" dirty="0">
                <a:solidFill>
                  <a:schemeClr val="bg1"/>
                </a:solidFill>
              </a:rPr>
              <a:t>Why did Joseph travel to Bethlehem, where Mary gave birth?</a:t>
            </a:r>
          </a:p>
          <a:p>
            <a:r>
              <a:rPr lang="en-US" sz="4000" dirty="0">
                <a:solidFill>
                  <a:srgbClr val="FFFF00"/>
                </a:solidFill>
              </a:rPr>
              <a:t>The census was the impetus / This was his “home town”, he was of the house of David / It was a fulfillment of Micah 5:2</a:t>
            </a:r>
          </a:p>
        </p:txBody>
      </p:sp>
    </p:spTree>
    <p:extLst>
      <p:ext uri="{BB962C8B-B14F-4D97-AF65-F5344CB8AC3E}">
        <p14:creationId xmlns:p14="http://schemas.microsoft.com/office/powerpoint/2010/main" val="164537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The Holy Spirit falls upon the 12 apostles on the day of Pentecost (1-4).</a:t>
            </a:r>
          </a:p>
          <a:p>
            <a:endParaRPr lang="en-US" sz="100" dirty="0">
              <a:solidFill>
                <a:schemeClr val="bg1"/>
              </a:solidFill>
            </a:endParaRPr>
          </a:p>
          <a:p>
            <a:pPr marL="798513" indent="-798513" algn="l">
              <a:buSzPct val="125000"/>
              <a:buBlip>
                <a:blip r:embed="rId3"/>
              </a:buBlip>
            </a:pPr>
            <a:r>
              <a:rPr lang="en-US" sz="4400" b="1" dirty="0">
                <a:solidFill>
                  <a:schemeClr val="bg1"/>
                </a:solidFill>
              </a:rPr>
              <a:t>Was the baptism of the Holy Spirit to save men? (1-4)</a:t>
            </a:r>
          </a:p>
          <a:p>
            <a:pPr>
              <a:buSzPct val="125000"/>
            </a:pPr>
            <a:r>
              <a:rPr lang="en-US" sz="4000" dirty="0">
                <a:solidFill>
                  <a:srgbClr val="FFFF00"/>
                </a:solidFill>
              </a:rPr>
              <a:t>No.  Not a command.  A promise.  Note that the Holy Spirit did not fall upon those who needed conversion, but upon the preachers.</a:t>
            </a:r>
          </a:p>
          <a:p>
            <a:endParaRPr lang="en-US" sz="500" dirty="0">
              <a:solidFill>
                <a:srgbClr val="FFFF00"/>
              </a:solidFill>
            </a:endParaRPr>
          </a:p>
        </p:txBody>
      </p:sp>
    </p:spTree>
    <p:extLst>
      <p:ext uri="{BB962C8B-B14F-4D97-AF65-F5344CB8AC3E}">
        <p14:creationId xmlns:p14="http://schemas.microsoft.com/office/powerpoint/2010/main" val="14543997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The crowd is amazed, but some mock (5-13).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tongue speaking?</a:t>
            </a:r>
          </a:p>
          <a:p>
            <a:pPr algn="l">
              <a:buSzPct val="125000"/>
            </a:pPr>
            <a:r>
              <a:rPr lang="en-US" sz="4000" dirty="0">
                <a:solidFill>
                  <a:srgbClr val="FFFF00"/>
                </a:solidFill>
              </a:rPr>
              <a:t>Speaking in a foreign language that is unlearned. It is a miraculous gift. </a:t>
            </a:r>
          </a:p>
          <a:p>
            <a:pPr marL="571500" indent="-571500" algn="l">
              <a:buSzPct val="125000"/>
              <a:buFont typeface="Arial" panose="020B0604020202020204" pitchFamily="34" charset="0"/>
              <a:buChar char="•"/>
            </a:pPr>
            <a:r>
              <a:rPr lang="en-US" sz="4000" dirty="0">
                <a:solidFill>
                  <a:srgbClr val="FFFF00"/>
                </a:solidFill>
              </a:rPr>
              <a:t>Though there is a language of angels, (cf. 1 Corinthians 13:1). There is no indication that this was practiced. (cf. 1 Corinthians 14:10-11)</a:t>
            </a:r>
          </a:p>
          <a:p>
            <a:pPr marL="571500" indent="-571500" algn="l">
              <a:buSzPct val="125000"/>
              <a:buFont typeface="Arial" panose="020B0604020202020204" pitchFamily="34" charset="0"/>
              <a:buChar char="•"/>
            </a:pPr>
            <a:r>
              <a:rPr lang="en-US" sz="4000" dirty="0">
                <a:solidFill>
                  <a:srgbClr val="FFFF00"/>
                </a:solidFill>
              </a:rPr>
              <a:t>Languages of men, unlearned but spoken, is a sign to unbelievers (cf. 1 Corinthians 14:22)</a:t>
            </a:r>
          </a:p>
          <a:p>
            <a:endParaRPr lang="en-US" sz="500" dirty="0">
              <a:solidFill>
                <a:srgbClr val="FFFF00"/>
              </a:solidFill>
            </a:endParaRPr>
          </a:p>
        </p:txBody>
      </p:sp>
    </p:spTree>
    <p:extLst>
      <p:ext uri="{BB962C8B-B14F-4D97-AF65-F5344CB8AC3E}">
        <p14:creationId xmlns:p14="http://schemas.microsoft.com/office/powerpoint/2010/main" val="12995446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Peter explains the significance of this event  (14-21).</a:t>
            </a:r>
          </a:p>
          <a:p>
            <a:endParaRPr lang="en-US" sz="100" dirty="0">
              <a:solidFill>
                <a:schemeClr val="bg1"/>
              </a:solidFill>
            </a:endParaRPr>
          </a:p>
          <a:p>
            <a:pPr>
              <a:buSzPct val="125000"/>
            </a:pPr>
            <a:r>
              <a:rPr lang="en-US" sz="4400" dirty="0">
                <a:solidFill>
                  <a:srgbClr val="FFFF00"/>
                </a:solidFill>
              </a:rPr>
              <a:t>The beginning of Peter’s sermon:</a:t>
            </a:r>
          </a:p>
          <a:p>
            <a:pPr marL="571500" indent="-571500" algn="l">
              <a:buSzPct val="125000"/>
              <a:buFont typeface="Arial" panose="020B0604020202020204" pitchFamily="34" charset="0"/>
              <a:buChar char="•"/>
            </a:pPr>
            <a:r>
              <a:rPr lang="en-US" sz="4400" dirty="0">
                <a:solidFill>
                  <a:srgbClr val="FFFF00"/>
                </a:solidFill>
              </a:rPr>
              <a:t>Not drunk, too early (illogical)</a:t>
            </a:r>
          </a:p>
          <a:p>
            <a:pPr marL="571500" indent="-571500" algn="l">
              <a:buSzPct val="125000"/>
              <a:buFont typeface="Arial" panose="020B0604020202020204" pitchFamily="34" charset="0"/>
              <a:buChar char="•"/>
            </a:pPr>
            <a:r>
              <a:rPr lang="en-US" sz="4400" dirty="0">
                <a:solidFill>
                  <a:srgbClr val="FFFF00"/>
                </a:solidFill>
              </a:rPr>
              <a:t>Fulfillment of prophecy (Joel 2:28-32)</a:t>
            </a:r>
          </a:p>
          <a:p>
            <a:pPr marL="1028700" lvl="1" indent="-571500" algn="l">
              <a:buSzPct val="125000"/>
              <a:buFont typeface="Arial" panose="020B0604020202020204" pitchFamily="34" charset="0"/>
              <a:buChar char="•"/>
            </a:pPr>
            <a:r>
              <a:rPr lang="en-US" sz="4400" dirty="0">
                <a:solidFill>
                  <a:srgbClr val="FFFF00"/>
                </a:solidFill>
              </a:rPr>
              <a:t>Last Days</a:t>
            </a:r>
          </a:p>
          <a:p>
            <a:pPr marL="1028700" lvl="1" indent="-571500" algn="l">
              <a:buSzPct val="125000"/>
              <a:buFont typeface="Arial" panose="020B0604020202020204" pitchFamily="34" charset="0"/>
              <a:buChar char="•"/>
            </a:pPr>
            <a:r>
              <a:rPr lang="en-US" sz="4400" dirty="0">
                <a:solidFill>
                  <a:srgbClr val="FFFF00"/>
                </a:solidFill>
              </a:rPr>
              <a:t>Pouring out of the Holy Spirit</a:t>
            </a:r>
          </a:p>
          <a:p>
            <a:endParaRPr lang="en-US" sz="500" dirty="0">
              <a:solidFill>
                <a:srgbClr val="FFFF00"/>
              </a:solidFill>
            </a:endParaRPr>
          </a:p>
        </p:txBody>
      </p:sp>
    </p:spTree>
    <p:extLst>
      <p:ext uri="{BB962C8B-B14F-4D97-AF65-F5344CB8AC3E}">
        <p14:creationId xmlns:p14="http://schemas.microsoft.com/office/powerpoint/2010/main" val="41825670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Peter preaches the first gospel sermon ever to the Jews in the temple (22-36).</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the final and most powerful proof that Jesus is the Christ? (29-36)</a:t>
            </a:r>
          </a:p>
          <a:p>
            <a:pPr>
              <a:buSzPct val="125000"/>
            </a:pPr>
            <a:r>
              <a:rPr lang="en-US" sz="4000" dirty="0">
                <a:solidFill>
                  <a:srgbClr val="FFFF00"/>
                </a:solidFill>
              </a:rPr>
              <a:t>The resurrection.  Our faith is futile without it.  But, if Christ is truly resurrected, it validates everything He said and did, and shows Him to be the One promised in the Old Testament.</a:t>
            </a:r>
            <a:endParaRPr lang="en-US" sz="500" dirty="0">
              <a:solidFill>
                <a:srgbClr val="FFFF00"/>
              </a:solidFill>
            </a:endParaRPr>
          </a:p>
        </p:txBody>
      </p:sp>
    </p:spTree>
    <p:extLst>
      <p:ext uri="{BB962C8B-B14F-4D97-AF65-F5344CB8AC3E}">
        <p14:creationId xmlns:p14="http://schemas.microsoft.com/office/powerpoint/2010/main" val="3725291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The sermon touches the heart of some of the Jews. They ask what it required for them to be saved from their sin. Peter responds. (37-39).</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Peter’s response to those who desired forgiveness? (37-38)</a:t>
            </a:r>
          </a:p>
          <a:p>
            <a:pPr>
              <a:buSzPct val="125000"/>
            </a:pPr>
            <a:r>
              <a:rPr lang="en-US" sz="4000" i="1" dirty="0">
                <a:solidFill>
                  <a:srgbClr val="FFFF00"/>
                </a:solidFill>
              </a:rPr>
              <a:t>“Repent, and be baptized in the name of Jesus Christ for the remission of sins” </a:t>
            </a:r>
            <a:r>
              <a:rPr lang="en-US" sz="4000" b="1" dirty="0">
                <a:solidFill>
                  <a:srgbClr val="FFFF00"/>
                </a:solidFill>
              </a:rPr>
              <a:t>(38)</a:t>
            </a:r>
          </a:p>
          <a:p>
            <a:endParaRPr lang="en-US" sz="500" dirty="0">
              <a:solidFill>
                <a:srgbClr val="FFFF00"/>
              </a:solidFill>
            </a:endParaRPr>
          </a:p>
        </p:txBody>
      </p:sp>
    </p:spTree>
    <p:extLst>
      <p:ext uri="{BB962C8B-B14F-4D97-AF65-F5344CB8AC3E}">
        <p14:creationId xmlns:p14="http://schemas.microsoft.com/office/powerpoint/2010/main" val="1349657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Preaching by Peter and the other 12 continue, and thousands are converted, beginning their lives as Christians (40-47)</a:t>
            </a:r>
          </a:p>
          <a:p>
            <a:endParaRPr lang="en-US" sz="100" dirty="0">
              <a:solidFill>
                <a:schemeClr val="bg1"/>
              </a:solidFill>
            </a:endParaRPr>
          </a:p>
          <a:p>
            <a:pPr marL="798513" indent="-798513" algn="l">
              <a:buSzPct val="125000"/>
              <a:buBlip>
                <a:blip r:embed="rId3"/>
              </a:buBlip>
            </a:pPr>
            <a:r>
              <a:rPr lang="en-US" sz="4400" b="1" dirty="0">
                <a:solidFill>
                  <a:schemeClr val="bg1"/>
                </a:solidFill>
              </a:rPr>
              <a:t>Significance, continuing in </a:t>
            </a:r>
            <a:r>
              <a:rPr lang="en-US" sz="4400" i="1" dirty="0">
                <a:solidFill>
                  <a:schemeClr val="bg1"/>
                </a:solidFill>
              </a:rPr>
              <a:t>“apostle’s doctrine”</a:t>
            </a:r>
            <a:r>
              <a:rPr lang="en-US" sz="4400" b="1" dirty="0">
                <a:solidFill>
                  <a:schemeClr val="bg1"/>
                </a:solidFill>
              </a:rPr>
              <a:t> (42)</a:t>
            </a:r>
          </a:p>
          <a:p>
            <a:pPr>
              <a:buSzPct val="125000"/>
            </a:pPr>
            <a:r>
              <a:rPr lang="en-US" sz="4000" dirty="0">
                <a:solidFill>
                  <a:srgbClr val="FFFF00"/>
                </a:solidFill>
              </a:rPr>
              <a:t>The doctrine that originates with them. </a:t>
            </a:r>
          </a:p>
          <a:p>
            <a:pPr>
              <a:buSzPct val="125000"/>
            </a:pPr>
            <a:r>
              <a:rPr lang="en-US" sz="4400" b="1" dirty="0">
                <a:solidFill>
                  <a:schemeClr val="bg1"/>
                </a:solidFill>
              </a:rPr>
              <a:t>Who is added to church, and when? (47)</a:t>
            </a:r>
          </a:p>
          <a:p>
            <a:pPr>
              <a:buSzPct val="125000"/>
            </a:pPr>
            <a:r>
              <a:rPr lang="en-US" sz="4000" dirty="0">
                <a:solidFill>
                  <a:srgbClr val="FFFF00"/>
                </a:solidFill>
              </a:rPr>
              <a:t>Those who are baptized (are saved). Instantly.</a:t>
            </a:r>
          </a:p>
        </p:txBody>
      </p:sp>
    </p:spTree>
    <p:extLst>
      <p:ext uri="{BB962C8B-B14F-4D97-AF65-F5344CB8AC3E}">
        <p14:creationId xmlns:p14="http://schemas.microsoft.com/office/powerpoint/2010/main" val="15200736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230924"/>
            <a:ext cx="11254378" cy="5498424"/>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2</a:t>
            </a:r>
          </a:p>
          <a:p>
            <a:pPr marL="571500" indent="-571500" algn="l">
              <a:buFont typeface="Arial" panose="020B0604020202020204" pitchFamily="34" charset="0"/>
              <a:buChar char="•"/>
            </a:pPr>
            <a:r>
              <a:rPr lang="en-US" sz="4000" dirty="0">
                <a:solidFill>
                  <a:schemeClr val="bg1"/>
                </a:solidFill>
              </a:rPr>
              <a:t>Acts 2 reveals one of the most significant events in God’s scheme of redeeming men – The establishment of the church/kingdom.</a:t>
            </a:r>
          </a:p>
          <a:p>
            <a:pPr marL="571500" indent="-571500" algn="l">
              <a:buFont typeface="Arial" panose="020B0604020202020204" pitchFamily="34" charset="0"/>
              <a:buChar char="•"/>
            </a:pPr>
            <a:r>
              <a:rPr lang="en-US" sz="4000" dirty="0">
                <a:solidFill>
                  <a:schemeClr val="bg1"/>
                </a:solidFill>
              </a:rPr>
              <a:t>The disciples received the power promised (cf. Mk. 9:1), when baptized in H.S. (2:1-4)</a:t>
            </a:r>
          </a:p>
          <a:p>
            <a:pPr marL="571500" indent="-571500" algn="l">
              <a:buFont typeface="Arial" panose="020B0604020202020204" pitchFamily="34" charset="0"/>
              <a:buChar char="•"/>
            </a:pPr>
            <a:r>
              <a:rPr lang="en-US" sz="4000" dirty="0">
                <a:solidFill>
                  <a:schemeClr val="bg1"/>
                </a:solidFill>
              </a:rPr>
              <a:t>Peter preached the first gospel sermon.</a:t>
            </a:r>
          </a:p>
          <a:p>
            <a:pPr marL="571500" indent="-571500" algn="l">
              <a:buFont typeface="Arial" panose="020B0604020202020204" pitchFamily="34" charset="0"/>
              <a:buChar char="•"/>
            </a:pPr>
            <a:r>
              <a:rPr lang="en-US" sz="4000" dirty="0">
                <a:solidFill>
                  <a:schemeClr val="bg1"/>
                </a:solidFill>
              </a:rPr>
              <a:t>The church grew daily as the gospel was preached. </a:t>
            </a:r>
          </a:p>
        </p:txBody>
      </p:sp>
    </p:spTree>
    <p:extLst>
      <p:ext uri="{BB962C8B-B14F-4D97-AF65-F5344CB8AC3E}">
        <p14:creationId xmlns:p14="http://schemas.microsoft.com/office/powerpoint/2010/main" val="3289983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Acts 3 discusses an event (the healing of a lame man) that brings about early conflict between the church of Christ and the Jews.</a:t>
            </a:r>
          </a:p>
          <a:p>
            <a:endParaRPr lang="en-US" sz="100" dirty="0">
              <a:solidFill>
                <a:schemeClr val="bg1"/>
              </a:solidFill>
            </a:endParaRPr>
          </a:p>
          <a:p>
            <a:pPr>
              <a:buSzPct val="125000"/>
            </a:pPr>
            <a:r>
              <a:rPr lang="en-US" sz="4400" dirty="0">
                <a:solidFill>
                  <a:srgbClr val="FFFF00"/>
                </a:solidFill>
              </a:rPr>
              <a:t>The Jews hated Jesus</a:t>
            </a:r>
          </a:p>
          <a:p>
            <a:pPr>
              <a:buSzPct val="125000"/>
            </a:pPr>
            <a:r>
              <a:rPr lang="en-US" sz="4400" dirty="0">
                <a:solidFill>
                  <a:srgbClr val="FFFF00"/>
                </a:solidFill>
              </a:rPr>
              <a:t>The Jews also hated Jesus disciples</a:t>
            </a:r>
          </a:p>
          <a:p>
            <a:pPr>
              <a:buSzPct val="125000"/>
            </a:pPr>
            <a:r>
              <a:rPr lang="en-US" sz="4400" dirty="0">
                <a:solidFill>
                  <a:srgbClr val="FFFF00"/>
                </a:solidFill>
              </a:rPr>
              <a:t>It is not surprising that the church was very early in its existence persecuted</a:t>
            </a:r>
            <a:endParaRPr lang="en-US" sz="500" dirty="0">
              <a:solidFill>
                <a:srgbClr val="FFFF00"/>
              </a:solidFill>
            </a:endParaRPr>
          </a:p>
        </p:txBody>
      </p:sp>
    </p:spTree>
    <p:extLst>
      <p:ext uri="{BB962C8B-B14F-4D97-AF65-F5344CB8AC3E}">
        <p14:creationId xmlns:p14="http://schemas.microsoft.com/office/powerpoint/2010/main" val="3163945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Peter and John heal a man lame from birth, who was laid at the gate of the temple (1-10)</a:t>
            </a:r>
          </a:p>
          <a:p>
            <a:endParaRPr lang="en-US" sz="100" dirty="0">
              <a:solidFill>
                <a:schemeClr val="bg1"/>
              </a:solidFill>
            </a:endParaRPr>
          </a:p>
          <a:p>
            <a:pPr marL="798513" indent="-798513" algn="l">
              <a:buSzPct val="125000"/>
              <a:buBlip>
                <a:blip r:embed="rId3"/>
              </a:buBlip>
            </a:pPr>
            <a:r>
              <a:rPr lang="en-US" sz="4400" b="1" dirty="0">
                <a:solidFill>
                  <a:schemeClr val="bg1"/>
                </a:solidFill>
              </a:rPr>
              <a:t>Would the miracle in healing the lame man been easily verified? (2,10)</a:t>
            </a:r>
          </a:p>
          <a:p>
            <a:pPr>
              <a:buSzPct val="125000"/>
            </a:pPr>
            <a:r>
              <a:rPr lang="en-US" sz="4000" dirty="0">
                <a:solidFill>
                  <a:srgbClr val="FFFF00"/>
                </a:solidFill>
              </a:rPr>
              <a:t>Yes, lame from birth; instant change!</a:t>
            </a:r>
            <a:endParaRPr lang="en-US" sz="4000" b="1" dirty="0">
              <a:solidFill>
                <a:srgbClr val="FFFF00"/>
              </a:solidFill>
            </a:endParaRPr>
          </a:p>
          <a:p>
            <a:endParaRPr lang="en-US" sz="100" dirty="0">
              <a:solidFill>
                <a:schemeClr val="bg1"/>
              </a:solidFill>
            </a:endParaRPr>
          </a:p>
          <a:p>
            <a:pPr marL="798513" indent="-798513" algn="l">
              <a:buSzPct val="125000"/>
              <a:buBlip>
                <a:blip r:embed="rId3"/>
              </a:buBlip>
            </a:pPr>
            <a:r>
              <a:rPr lang="en-US" sz="4400" b="1" dirty="0">
                <a:solidFill>
                  <a:schemeClr val="bg1"/>
                </a:solidFill>
              </a:rPr>
              <a:t>Which is more important, physical or spiritual riches? (6)</a:t>
            </a:r>
          </a:p>
          <a:p>
            <a:pPr>
              <a:buSzPct val="125000"/>
            </a:pPr>
            <a:r>
              <a:rPr lang="en-US" sz="4000" dirty="0">
                <a:solidFill>
                  <a:srgbClr val="FFFF00"/>
                </a:solidFill>
              </a:rPr>
              <a:t>Spiritual; seen in Peter’s statement (6).</a:t>
            </a:r>
          </a:p>
          <a:p>
            <a:endParaRPr lang="en-US" sz="500" dirty="0">
              <a:solidFill>
                <a:srgbClr val="FFFF00"/>
              </a:solidFill>
            </a:endParaRPr>
          </a:p>
        </p:txBody>
      </p:sp>
    </p:spTree>
    <p:extLst>
      <p:ext uri="{BB962C8B-B14F-4D97-AF65-F5344CB8AC3E}">
        <p14:creationId xmlns:p14="http://schemas.microsoft.com/office/powerpoint/2010/main" val="348361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54842"/>
            <a:ext cx="11339274"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Peter preaches to a gathering of people who had witnessed the healing. (11-26) </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is the significance of the phrase </a:t>
            </a:r>
            <a:r>
              <a:rPr lang="en-US" sz="4400" b="1" i="1" dirty="0">
                <a:solidFill>
                  <a:schemeClr val="bg1"/>
                </a:solidFill>
              </a:rPr>
              <a:t>“Prince of life” </a:t>
            </a:r>
            <a:r>
              <a:rPr lang="en-US" sz="4400" b="1" dirty="0">
                <a:solidFill>
                  <a:schemeClr val="bg1"/>
                </a:solidFill>
              </a:rPr>
              <a:t>(15)</a:t>
            </a:r>
          </a:p>
          <a:p>
            <a:pPr>
              <a:buSzPct val="125000"/>
            </a:pPr>
            <a:r>
              <a:rPr lang="en-US" sz="4000" dirty="0">
                <a:solidFill>
                  <a:srgbClr val="FFFF00"/>
                </a:solidFill>
              </a:rPr>
              <a:t>Life after death is ours through Jesus (1 Cor. 15:20-23)</a:t>
            </a:r>
            <a:endParaRPr lang="en-US" sz="4000" b="1" dirty="0">
              <a:solidFill>
                <a:srgbClr val="FFFF00"/>
              </a:solidFill>
            </a:endParaRPr>
          </a:p>
          <a:p>
            <a:endParaRPr lang="en-US" sz="100" dirty="0">
              <a:solidFill>
                <a:schemeClr val="bg1"/>
              </a:solidFill>
            </a:endParaRPr>
          </a:p>
          <a:p>
            <a:pPr marL="798513" indent="-798513" algn="l">
              <a:buSzPct val="125000"/>
              <a:buBlip>
                <a:blip r:embed="rId3"/>
              </a:buBlip>
            </a:pPr>
            <a:r>
              <a:rPr lang="en-US" sz="4400" b="1" dirty="0">
                <a:solidFill>
                  <a:schemeClr val="bg1"/>
                </a:solidFill>
              </a:rPr>
              <a:t>Did ignorance excuse the Jews in crucifying Jesus? (17-19)</a:t>
            </a:r>
          </a:p>
          <a:p>
            <a:pPr>
              <a:buSzPct val="125000"/>
            </a:pPr>
            <a:r>
              <a:rPr lang="en-US" sz="4000" dirty="0">
                <a:solidFill>
                  <a:srgbClr val="FFFF00"/>
                </a:solidFill>
              </a:rPr>
              <a:t>No, Repentance was still required of them. (19)</a:t>
            </a:r>
          </a:p>
          <a:p>
            <a:endParaRPr lang="en-US" sz="500" dirty="0">
              <a:solidFill>
                <a:srgbClr val="FFFF00"/>
              </a:solidFill>
            </a:endParaRPr>
          </a:p>
        </p:txBody>
      </p:sp>
    </p:spTree>
    <p:extLst>
      <p:ext uri="{BB962C8B-B14F-4D97-AF65-F5344CB8AC3E}">
        <p14:creationId xmlns:p14="http://schemas.microsoft.com/office/powerpoint/2010/main" val="1195550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Shepherds come to worship the newborn Savior (8-20)</a:t>
            </a:r>
          </a:p>
          <a:p>
            <a:endParaRPr lang="en-US" dirty="0">
              <a:solidFill>
                <a:schemeClr val="bg1"/>
              </a:solidFill>
            </a:endParaRPr>
          </a:p>
          <a:p>
            <a:pPr marL="798513" indent="-798513" algn="l">
              <a:buSzPct val="125000"/>
              <a:buBlip>
                <a:blip r:embed="rId2"/>
              </a:buBlip>
            </a:pPr>
            <a:r>
              <a:rPr lang="en-US" sz="4400" b="1" dirty="0">
                <a:solidFill>
                  <a:schemeClr val="bg1"/>
                </a:solidFill>
              </a:rPr>
              <a:t>How did the angel identify Jesus to the shepherds?</a:t>
            </a:r>
          </a:p>
          <a:p>
            <a:r>
              <a:rPr lang="en-US" sz="4000" dirty="0">
                <a:solidFill>
                  <a:srgbClr val="FFFF00"/>
                </a:solidFill>
              </a:rPr>
              <a:t>As Savior, Christ the Lord, Babe (Bringer of Peace)</a:t>
            </a:r>
          </a:p>
          <a:p>
            <a:r>
              <a:rPr lang="en-US" sz="4000" dirty="0">
                <a:solidFill>
                  <a:srgbClr val="FFFF00"/>
                </a:solidFill>
              </a:rPr>
              <a:t>Note: Romans 4:25-5:1</a:t>
            </a:r>
          </a:p>
        </p:txBody>
      </p:sp>
    </p:spTree>
    <p:extLst>
      <p:ext uri="{BB962C8B-B14F-4D97-AF65-F5344CB8AC3E}">
        <p14:creationId xmlns:p14="http://schemas.microsoft.com/office/powerpoint/2010/main" val="3523956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sermon: a) Jesus is Messiah; b) They were guilty; c) Faith healed the lame man; d) Repent!; e) Moses prophesied about Jesus; f) Redemption through faith in Jesus was offered to them/the Jews.</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were the Jews preached the gospel first? (26)</a:t>
            </a:r>
          </a:p>
          <a:p>
            <a:pPr>
              <a:buSzPct val="125000"/>
            </a:pPr>
            <a:r>
              <a:rPr lang="en-US" sz="4000" dirty="0">
                <a:solidFill>
                  <a:srgbClr val="FFFF00"/>
                </a:solidFill>
              </a:rPr>
              <a:t>They were the son of the prophets. God’s chosen under the O.T. (cf. Genesis 22:18)</a:t>
            </a:r>
            <a:endParaRPr lang="en-US" sz="4000" b="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1886522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230924"/>
            <a:ext cx="11254378" cy="5498424"/>
          </a:xfrm>
        </p:spPr>
        <p:txBody>
          <a:bodyPr>
            <a:normAutofit lnSpcReduction="10000"/>
          </a:bodyPr>
          <a:lstStyle/>
          <a:p>
            <a:r>
              <a:rPr lang="en-US" sz="4800" dirty="0">
                <a:solidFill>
                  <a:srgbClr val="93D8FF"/>
                </a:solidFill>
                <a:effectLst>
                  <a:outerShdw blurRad="38100" dist="38100" dir="2700000" algn="tl">
                    <a:srgbClr val="000000">
                      <a:alpha val="43137"/>
                    </a:srgbClr>
                  </a:outerShdw>
                </a:effectLst>
              </a:rPr>
              <a:t>Review of Chapter 3</a:t>
            </a:r>
          </a:p>
          <a:p>
            <a:pPr marL="571500" indent="-571500" algn="l">
              <a:buFont typeface="Arial" panose="020B0604020202020204" pitchFamily="34" charset="0"/>
              <a:buChar char="•"/>
            </a:pPr>
            <a:r>
              <a:rPr lang="en-US" sz="4000" dirty="0">
                <a:solidFill>
                  <a:schemeClr val="bg1"/>
                </a:solidFill>
              </a:rPr>
              <a:t>Luke recounted the early days of the church, as the apostles preached the gospel in Jerusalem.</a:t>
            </a:r>
          </a:p>
          <a:p>
            <a:pPr marL="571500" indent="-571500" algn="l">
              <a:buFont typeface="Arial" panose="020B0604020202020204" pitchFamily="34" charset="0"/>
              <a:buChar char="•"/>
            </a:pPr>
            <a:r>
              <a:rPr lang="en-US" sz="4000" dirty="0">
                <a:solidFill>
                  <a:schemeClr val="bg1"/>
                </a:solidFill>
              </a:rPr>
              <a:t>The healing of a lame man near the temple brought the attention of the people upon Peter and John.</a:t>
            </a:r>
          </a:p>
          <a:p>
            <a:pPr marL="571500" indent="-571500" algn="l">
              <a:buFont typeface="Arial" panose="020B0604020202020204" pitchFamily="34" charset="0"/>
              <a:buChar char="•"/>
            </a:pPr>
            <a:r>
              <a:rPr lang="en-US" sz="4000" dirty="0">
                <a:solidFill>
                  <a:schemeClr val="bg1"/>
                </a:solidFill>
              </a:rPr>
              <a:t>Peter took advantage of the people’s attention, preaching the same gospel message to them on this occasion.</a:t>
            </a:r>
          </a:p>
        </p:txBody>
      </p:sp>
    </p:spTree>
    <p:extLst>
      <p:ext uri="{BB962C8B-B14F-4D97-AF65-F5344CB8AC3E}">
        <p14:creationId xmlns:p14="http://schemas.microsoft.com/office/powerpoint/2010/main" val="1540002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Peter and John are arrested by Jewish leaders and taken into custody. The cause of the arrest was their subject matter: the resurrection from the dead (Sadducees did not believe that truth) (1-7).</a:t>
            </a:r>
          </a:p>
          <a:p>
            <a:endParaRPr lang="en-US" sz="100" dirty="0">
              <a:solidFill>
                <a:schemeClr val="bg1"/>
              </a:solidFill>
            </a:endParaRPr>
          </a:p>
          <a:p>
            <a:pPr>
              <a:buSzPct val="125000"/>
            </a:pPr>
            <a:r>
              <a:rPr lang="en-US" sz="4400" dirty="0">
                <a:solidFill>
                  <a:srgbClr val="FFFF00"/>
                </a:solidFill>
              </a:rPr>
              <a:t>This is a continuation of the ramifications of Peter’s lesson in chapter 3</a:t>
            </a:r>
          </a:p>
          <a:p>
            <a:pPr>
              <a:buSzPct val="125000"/>
            </a:pPr>
            <a:r>
              <a:rPr lang="en-US" sz="4400" dirty="0">
                <a:solidFill>
                  <a:srgbClr val="FFFF00"/>
                </a:solidFill>
              </a:rPr>
              <a:t>The success of the gospel: 5,000 men.</a:t>
            </a:r>
            <a:endParaRPr lang="en-US" sz="500" dirty="0">
              <a:solidFill>
                <a:srgbClr val="FFFF00"/>
              </a:solidFill>
            </a:endParaRPr>
          </a:p>
        </p:txBody>
      </p:sp>
    </p:spTree>
    <p:extLst>
      <p:ext uri="{BB962C8B-B14F-4D97-AF65-F5344CB8AC3E}">
        <p14:creationId xmlns:p14="http://schemas.microsoft.com/office/powerpoint/2010/main" val="843156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Peter defended his teaching in the Sanhedrin  (8-12)</a:t>
            </a:r>
          </a:p>
          <a:p>
            <a:endParaRPr lang="en-US" sz="100" dirty="0">
              <a:solidFill>
                <a:schemeClr val="bg1"/>
              </a:solidFill>
            </a:endParaRPr>
          </a:p>
          <a:p>
            <a:pPr marL="798513" indent="-798513" algn="l">
              <a:buSzPct val="125000"/>
              <a:buBlip>
                <a:blip r:embed="rId3"/>
              </a:buBlip>
            </a:pPr>
            <a:r>
              <a:rPr lang="en-US" sz="4400" b="1" dirty="0">
                <a:solidFill>
                  <a:schemeClr val="bg1"/>
                </a:solidFill>
              </a:rPr>
              <a:t>Were Peter and John cowed by their arrest by the Jewish leaders? (10-12)</a:t>
            </a:r>
          </a:p>
          <a:p>
            <a:pPr>
              <a:buSzPct val="125000"/>
            </a:pPr>
            <a:r>
              <a:rPr lang="en-US" sz="4000" dirty="0">
                <a:solidFill>
                  <a:srgbClr val="FFFF00"/>
                </a:solidFill>
              </a:rPr>
              <a:t>Not at all.  Note Peter’s words, “Let it be know to you all, and to all the people of Israel, that by the name of Jesus Christ of Nazareth, Whom you crucified, Whom God raised from the dead, by Him this man stands before you whole” (10).</a:t>
            </a:r>
            <a:endParaRPr lang="en-US" sz="4000" b="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2337249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54842"/>
            <a:ext cx="11339274" cy="5695406"/>
          </a:xfrm>
        </p:spPr>
        <p:txBody>
          <a:bodyPr>
            <a:normAutofit fontScale="92500" lnSpcReduction="20000"/>
          </a:bodyPr>
          <a:lstStyle/>
          <a:p>
            <a:r>
              <a:rPr lang="en-US" sz="4400" dirty="0">
                <a:solidFill>
                  <a:srgbClr val="93D8FF"/>
                </a:solidFill>
                <a:effectLst>
                  <a:outerShdw blurRad="38100" dist="38100" dir="2700000" algn="tl">
                    <a:srgbClr val="000000">
                      <a:alpha val="43137"/>
                    </a:srgbClr>
                  </a:outerShdw>
                </a:effectLst>
              </a:rPr>
              <a:t>After deliberation, the Jewish leaders threaten Peter and John, commanding them to no longer teach the name of Jesus (13-22)</a:t>
            </a:r>
          </a:p>
          <a:p>
            <a:endParaRPr lang="en-US" sz="100" dirty="0">
              <a:solidFill>
                <a:schemeClr val="bg1"/>
              </a:solidFill>
            </a:endParaRPr>
          </a:p>
          <a:p>
            <a:pPr marL="798513" indent="-798513" algn="l">
              <a:buSzPct val="125000"/>
              <a:buBlip>
                <a:blip r:embed="rId3"/>
              </a:buBlip>
            </a:pPr>
            <a:r>
              <a:rPr lang="en-US" sz="4400" b="1" dirty="0">
                <a:solidFill>
                  <a:schemeClr val="bg1"/>
                </a:solidFill>
              </a:rPr>
              <a:t>In what way did the Jewish leaders show their hard hearts? (15-17)</a:t>
            </a:r>
          </a:p>
          <a:p>
            <a:pPr>
              <a:buSzPct val="125000"/>
            </a:pPr>
            <a:r>
              <a:rPr lang="en-US" sz="4000" dirty="0">
                <a:solidFill>
                  <a:srgbClr val="FFFF00"/>
                </a:solidFill>
              </a:rPr>
              <a:t>Believed the miracle, but rejected Jesus.</a:t>
            </a:r>
            <a:endParaRPr lang="en-US" sz="4000" b="1" dirty="0">
              <a:solidFill>
                <a:srgbClr val="FFFF00"/>
              </a:solidFill>
            </a:endParaRPr>
          </a:p>
          <a:p>
            <a:endParaRPr lang="en-US" sz="100" dirty="0">
              <a:solidFill>
                <a:schemeClr val="bg1"/>
              </a:solidFill>
            </a:endParaRPr>
          </a:p>
          <a:p>
            <a:pPr marL="798513" indent="-798513" algn="l">
              <a:buSzPct val="125000"/>
              <a:buBlip>
                <a:blip r:embed="rId3"/>
              </a:buBlip>
            </a:pPr>
            <a:r>
              <a:rPr lang="en-US" sz="4400" b="1" dirty="0">
                <a:solidFill>
                  <a:schemeClr val="bg1"/>
                </a:solidFill>
              </a:rPr>
              <a:t>Do the words of Peter and John in verse (19-20) give a limited authority for Christians to disobey civil authority? What is the limit?</a:t>
            </a:r>
          </a:p>
          <a:p>
            <a:pPr>
              <a:buSzPct val="125000"/>
            </a:pPr>
            <a:r>
              <a:rPr lang="en-US" sz="4000" dirty="0">
                <a:solidFill>
                  <a:srgbClr val="FFFF00"/>
                </a:solidFill>
              </a:rPr>
              <a:t>If men require disobedience to God, we may disobey</a:t>
            </a:r>
          </a:p>
          <a:p>
            <a:endParaRPr lang="en-US" sz="500" dirty="0">
              <a:solidFill>
                <a:srgbClr val="FFFF00"/>
              </a:solidFill>
            </a:endParaRPr>
          </a:p>
        </p:txBody>
      </p:sp>
    </p:spTree>
    <p:extLst>
      <p:ext uri="{BB962C8B-B14F-4D97-AF65-F5344CB8AC3E}">
        <p14:creationId xmlns:p14="http://schemas.microsoft.com/office/powerpoint/2010/main" val="1882196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54842"/>
            <a:ext cx="11339274"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Peter and John are comforted and praise for their boldness, and prayers were offered on their behalf by their brethren (23-31)</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does verses (27-28) reveal about God working in the affairs of men?</a:t>
            </a:r>
          </a:p>
          <a:p>
            <a:pPr>
              <a:buSzPct val="125000"/>
            </a:pPr>
            <a:r>
              <a:rPr lang="en-US" sz="4000" dirty="0">
                <a:solidFill>
                  <a:srgbClr val="FFFF00"/>
                </a:solidFill>
              </a:rPr>
              <a:t>God’s purposes were determined </a:t>
            </a:r>
            <a:r>
              <a:rPr lang="en-US" sz="4000" i="1" dirty="0">
                <a:solidFill>
                  <a:srgbClr val="FFFF00"/>
                </a:solidFill>
              </a:rPr>
              <a:t>“before to be done”</a:t>
            </a:r>
            <a:endParaRPr lang="en-US" sz="4000" b="1" i="1" dirty="0">
              <a:solidFill>
                <a:srgbClr val="FFFF00"/>
              </a:solidFill>
            </a:endParaRPr>
          </a:p>
          <a:p>
            <a:endParaRPr lang="en-US" sz="100" dirty="0">
              <a:solidFill>
                <a:schemeClr val="bg1"/>
              </a:solidFill>
            </a:endParaRPr>
          </a:p>
          <a:p>
            <a:pPr marL="798513" indent="-798513" algn="l">
              <a:buSzPct val="125000"/>
              <a:buBlip>
                <a:blip r:embed="rId3"/>
              </a:buBlip>
            </a:pPr>
            <a:r>
              <a:rPr lang="en-US" sz="4400" b="1" dirty="0">
                <a:solidFill>
                  <a:schemeClr val="bg1"/>
                </a:solidFill>
              </a:rPr>
              <a:t>Why is boldness needed to preach? (29)</a:t>
            </a:r>
          </a:p>
          <a:p>
            <a:pPr>
              <a:buSzPct val="125000"/>
            </a:pPr>
            <a:r>
              <a:rPr lang="en-US" sz="4000" dirty="0">
                <a:solidFill>
                  <a:srgbClr val="FFFF00"/>
                </a:solidFill>
              </a:rPr>
              <a:t>Because of threats and persecution.</a:t>
            </a:r>
          </a:p>
          <a:p>
            <a:endParaRPr lang="en-US" sz="500" dirty="0">
              <a:solidFill>
                <a:srgbClr val="FFFF00"/>
              </a:solidFill>
            </a:endParaRPr>
          </a:p>
        </p:txBody>
      </p:sp>
    </p:spTree>
    <p:extLst>
      <p:ext uri="{BB962C8B-B14F-4D97-AF65-F5344CB8AC3E}">
        <p14:creationId xmlns:p14="http://schemas.microsoft.com/office/powerpoint/2010/main" val="2336905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early state of the church is described, with Christians sacrificing in their benevolence and hospitality toward one another (32-37)</a:t>
            </a:r>
          </a:p>
          <a:p>
            <a:endParaRPr lang="en-US" sz="100" dirty="0">
              <a:solidFill>
                <a:schemeClr val="bg1"/>
              </a:solidFill>
            </a:endParaRPr>
          </a:p>
          <a:p>
            <a:pPr marL="798513" indent="-798513" algn="l">
              <a:buSzPct val="125000"/>
              <a:buBlip>
                <a:blip r:embed="rId3"/>
              </a:buBlip>
            </a:pPr>
            <a:r>
              <a:rPr lang="en-US" sz="4400" b="1" dirty="0">
                <a:solidFill>
                  <a:schemeClr val="bg1"/>
                </a:solidFill>
              </a:rPr>
              <a:t>How did early Christians show their love for one another? (32, 34-35)</a:t>
            </a:r>
          </a:p>
          <a:p>
            <a:pPr>
              <a:buSzPct val="125000"/>
            </a:pPr>
            <a:r>
              <a:rPr lang="en-US" sz="4000" dirty="0">
                <a:solidFill>
                  <a:srgbClr val="FFFF00"/>
                </a:solidFill>
              </a:rPr>
              <a:t>Sharing their possessions with those who had need, even to the point of selling lands or houses, giving to the apostles to distribute.</a:t>
            </a:r>
            <a:endParaRPr lang="en-US" sz="4000" b="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2453186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lnSpcReduction="10000"/>
          </a:bodyPr>
          <a:lstStyle/>
          <a:p>
            <a:r>
              <a:rPr lang="en-US" sz="4800" dirty="0">
                <a:solidFill>
                  <a:srgbClr val="93D8FF"/>
                </a:solidFill>
                <a:effectLst>
                  <a:outerShdw blurRad="38100" dist="38100" dir="2700000" algn="tl">
                    <a:srgbClr val="000000">
                      <a:alpha val="43137"/>
                    </a:srgbClr>
                  </a:outerShdw>
                </a:effectLst>
              </a:rPr>
              <a:t>Review of Chapter 4</a:t>
            </a:r>
          </a:p>
          <a:p>
            <a:pPr marL="571500" indent="-571500" algn="l">
              <a:buFont typeface="Arial" panose="020B0604020202020204" pitchFamily="34" charset="0"/>
              <a:buChar char="•"/>
            </a:pPr>
            <a:r>
              <a:rPr lang="en-US" sz="4000" dirty="0">
                <a:solidFill>
                  <a:schemeClr val="bg1"/>
                </a:solidFill>
              </a:rPr>
              <a:t>The healing of the lame man in the temple gave Peter and John an audience increasing those converted to Christ, and bringing in the ire of the leaders of the Jews.</a:t>
            </a:r>
          </a:p>
          <a:p>
            <a:pPr marL="571500" indent="-571500" algn="l">
              <a:buFont typeface="Arial" panose="020B0604020202020204" pitchFamily="34" charset="0"/>
              <a:buChar char="•"/>
            </a:pPr>
            <a:r>
              <a:rPr lang="en-US" sz="4000" dirty="0">
                <a:solidFill>
                  <a:schemeClr val="bg1"/>
                </a:solidFill>
              </a:rPr>
              <a:t>Peter and John were arrested and brought before the Sanhedrin. The leaders commanded them to no longer preach Jesus.</a:t>
            </a:r>
          </a:p>
          <a:p>
            <a:pPr marL="571500" indent="-571500" algn="l">
              <a:buFont typeface="Arial" panose="020B0604020202020204" pitchFamily="34" charset="0"/>
              <a:buChar char="•"/>
            </a:pPr>
            <a:r>
              <a:rPr lang="en-US" sz="4000" dirty="0">
                <a:solidFill>
                  <a:schemeClr val="bg1"/>
                </a:solidFill>
              </a:rPr>
              <a:t>Peter and John were not cowed and determined to keep on preaching the gospel of the Lord.</a:t>
            </a:r>
          </a:p>
        </p:txBody>
      </p:sp>
    </p:spTree>
    <p:extLst>
      <p:ext uri="{BB962C8B-B14F-4D97-AF65-F5344CB8AC3E}">
        <p14:creationId xmlns:p14="http://schemas.microsoft.com/office/powerpoint/2010/main" val="19694780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Ananias and Sapphira are put to death by God for lying to the Holy Spirit (1-11)</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exactly was the sin of Ananias and Sapphira (3,9)? </a:t>
            </a:r>
          </a:p>
          <a:p>
            <a:pPr>
              <a:buSzPct val="125000"/>
            </a:pPr>
            <a:r>
              <a:rPr lang="en-US" sz="4000" dirty="0">
                <a:solidFill>
                  <a:srgbClr val="FFFF00"/>
                </a:solidFill>
              </a:rPr>
              <a:t>Lying, their lie was not only toward men to cover up their keeping back part of the proceeds, but to the Holy Spirit!</a:t>
            </a:r>
            <a:endParaRPr lang="en-US" sz="500" dirty="0">
              <a:solidFill>
                <a:srgbClr val="FFFF00"/>
              </a:solidFill>
            </a:endParaRPr>
          </a:p>
        </p:txBody>
      </p:sp>
    </p:spTree>
    <p:extLst>
      <p:ext uri="{BB962C8B-B14F-4D97-AF65-F5344CB8AC3E}">
        <p14:creationId xmlns:p14="http://schemas.microsoft.com/office/powerpoint/2010/main" val="19786533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apostles continued their miracles and preaching among the Jews, converting many (12-16)</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acts of the apostles helped to convert the people? (12)? </a:t>
            </a:r>
          </a:p>
          <a:p>
            <a:pPr>
              <a:buSzPct val="125000"/>
            </a:pPr>
            <a:r>
              <a:rPr lang="en-US" sz="4000" dirty="0">
                <a:solidFill>
                  <a:srgbClr val="FFFF00"/>
                </a:solidFill>
              </a:rPr>
              <a:t>Healed the sick </a:t>
            </a:r>
            <a:r>
              <a:rPr lang="en-US" sz="4000" b="1" dirty="0">
                <a:solidFill>
                  <a:srgbClr val="FFFF00"/>
                </a:solidFill>
              </a:rPr>
              <a:t>(15)</a:t>
            </a:r>
            <a:r>
              <a:rPr lang="en-US" sz="4000" dirty="0">
                <a:solidFill>
                  <a:srgbClr val="FFFF00"/>
                </a:solidFill>
              </a:rPr>
              <a:t>, and those tormented by unclean spirits </a:t>
            </a:r>
            <a:r>
              <a:rPr lang="en-US" sz="4000" b="1" dirty="0">
                <a:solidFill>
                  <a:srgbClr val="FFFF00"/>
                </a:solidFill>
              </a:rPr>
              <a:t>(16)</a:t>
            </a:r>
            <a:r>
              <a:rPr lang="en-US" sz="4000" dirty="0">
                <a:solidFill>
                  <a:srgbClr val="FFFF00"/>
                </a:solidFill>
              </a:rPr>
              <a:t>.</a:t>
            </a:r>
          </a:p>
          <a:p>
            <a:endParaRPr lang="en-US" sz="500" dirty="0">
              <a:solidFill>
                <a:srgbClr val="FFFF00"/>
              </a:solidFill>
            </a:endParaRPr>
          </a:p>
        </p:txBody>
      </p:sp>
    </p:spTree>
    <p:extLst>
      <p:ext uri="{BB962C8B-B14F-4D97-AF65-F5344CB8AC3E}">
        <p14:creationId xmlns:p14="http://schemas.microsoft.com/office/powerpoint/2010/main" val="4019190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&amp; Acts - Introduction</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429966"/>
            <a:ext cx="11533239" cy="5130491"/>
          </a:xfrm>
        </p:spPr>
        <p:txBody>
          <a:bodyPr>
            <a:normAutofit/>
          </a:bodyPr>
          <a:lstStyle/>
          <a:p>
            <a:r>
              <a:rPr lang="en-US" sz="4400" dirty="0">
                <a:solidFill>
                  <a:srgbClr val="93D8FF"/>
                </a:solidFill>
                <a:effectLst>
                  <a:outerShdw blurRad="38100" dist="38100" dir="2700000" algn="tl">
                    <a:srgbClr val="000000">
                      <a:alpha val="43137"/>
                    </a:srgbClr>
                  </a:outerShdw>
                </a:effectLst>
              </a:rPr>
              <a:t>The gospel of Luke is one of the Synoptic gospels</a:t>
            </a:r>
          </a:p>
          <a:p>
            <a:endParaRPr lang="en-US" dirty="0">
              <a:solidFill>
                <a:schemeClr val="bg1"/>
              </a:solidFill>
            </a:endParaRPr>
          </a:p>
          <a:p>
            <a:pPr marL="690563" indent="-690563" algn="l">
              <a:buSzPct val="120000"/>
              <a:buBlip>
                <a:blip r:embed="rId2"/>
              </a:buBlip>
            </a:pPr>
            <a:r>
              <a:rPr lang="en-US" sz="4400" b="1" dirty="0">
                <a:solidFill>
                  <a:schemeClr val="bg1"/>
                </a:solidFill>
              </a:rPr>
              <a:t>What is the meaning of the word “synoptic”?</a:t>
            </a:r>
          </a:p>
          <a:p>
            <a:r>
              <a:rPr lang="en-US" sz="4000" dirty="0">
                <a:solidFill>
                  <a:srgbClr val="FFFF00"/>
                </a:solidFill>
              </a:rPr>
              <a:t>Forming a general summary or synopsis. With regard to the gospels, it indicates a similarity in material, allowing the three works to be read side by side.</a:t>
            </a:r>
          </a:p>
        </p:txBody>
      </p:sp>
    </p:spTree>
    <p:extLst>
      <p:ext uri="{BB962C8B-B14F-4D97-AF65-F5344CB8AC3E}">
        <p14:creationId xmlns:p14="http://schemas.microsoft.com/office/powerpoint/2010/main" val="4204763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Jesus’ circumcision and presentation (21-24)</a:t>
            </a:r>
          </a:p>
          <a:p>
            <a:endParaRPr lang="en-US" dirty="0">
              <a:solidFill>
                <a:schemeClr val="bg1"/>
              </a:solidFill>
            </a:endParaRPr>
          </a:p>
          <a:p>
            <a:pPr marL="798513" indent="-798513" algn="l">
              <a:buSzPct val="125000"/>
              <a:buBlip>
                <a:blip r:embed="rId2"/>
              </a:buBlip>
            </a:pPr>
            <a:r>
              <a:rPr lang="en-US" sz="4400" b="1" dirty="0">
                <a:solidFill>
                  <a:schemeClr val="bg1"/>
                </a:solidFill>
              </a:rPr>
              <a:t>What is the significance of Jesus’ parents following the law? (22-24)</a:t>
            </a:r>
          </a:p>
          <a:p>
            <a:r>
              <a:rPr lang="en-US" sz="4000" dirty="0">
                <a:solidFill>
                  <a:srgbClr val="FFFF00"/>
                </a:solidFill>
              </a:rPr>
              <a:t>In doing so, they helped fulfill prophecy concerning Jesus in His life (law would not pass until all is fulfilled, cf. Matt. 5:17-18) Also, John 19:30</a:t>
            </a:r>
          </a:p>
        </p:txBody>
      </p:sp>
    </p:spTree>
    <p:extLst>
      <p:ext uri="{BB962C8B-B14F-4D97-AF65-F5344CB8AC3E}">
        <p14:creationId xmlns:p14="http://schemas.microsoft.com/office/powerpoint/2010/main" val="3777185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fontScale="85000" lnSpcReduction="20000"/>
          </a:bodyPr>
          <a:lstStyle/>
          <a:p>
            <a:r>
              <a:rPr lang="en-US" sz="4400" dirty="0">
                <a:solidFill>
                  <a:srgbClr val="93D8FF"/>
                </a:solidFill>
                <a:effectLst>
                  <a:outerShdw blurRad="38100" dist="38100" dir="2700000" algn="tl">
                    <a:srgbClr val="000000">
                      <a:alpha val="43137"/>
                    </a:srgbClr>
                  </a:outerShdw>
                </a:effectLst>
              </a:rPr>
              <a:t>The apostles were arrested again (17-21) (Disobedient to Civil authority)</a:t>
            </a:r>
          </a:p>
          <a:p>
            <a:endParaRPr lang="en-US" sz="100" dirty="0">
              <a:solidFill>
                <a:schemeClr val="bg1"/>
              </a:solidFill>
            </a:endParaRPr>
          </a:p>
          <a:p>
            <a:pPr>
              <a:buSzPct val="125000"/>
            </a:pPr>
            <a:r>
              <a:rPr lang="en-US" sz="4400" dirty="0">
                <a:solidFill>
                  <a:srgbClr val="FFFF00"/>
                </a:solidFill>
              </a:rPr>
              <a:t>As their influence increased, the concern of the leaders continued. (“they were filled with indignation”)</a:t>
            </a:r>
          </a:p>
          <a:p>
            <a:pPr>
              <a:buSzPct val="125000"/>
            </a:pPr>
            <a:r>
              <a:rPr lang="en-US" sz="4400" dirty="0">
                <a:solidFill>
                  <a:srgbClr val="FFFF00"/>
                </a:solidFill>
              </a:rPr>
              <a:t>They laid hands on all of the apostles and put them in the common prison.</a:t>
            </a:r>
          </a:p>
          <a:p>
            <a:pPr>
              <a:buSzPct val="125000"/>
            </a:pPr>
            <a:r>
              <a:rPr lang="en-US" sz="4400" dirty="0">
                <a:solidFill>
                  <a:srgbClr val="FFFF00"/>
                </a:solidFill>
              </a:rPr>
              <a:t>They were miraculously freed and went right back to teaching.  </a:t>
            </a:r>
          </a:p>
          <a:p>
            <a:pPr>
              <a:buSzPct val="125000"/>
            </a:pPr>
            <a:r>
              <a:rPr lang="en-US" sz="4400" dirty="0">
                <a:solidFill>
                  <a:srgbClr val="FFFF00"/>
                </a:solidFill>
              </a:rPr>
              <a:t>The Sanhedrin called them back the next day, but they were no longer in the prison.</a:t>
            </a:r>
          </a:p>
          <a:p>
            <a:pPr>
              <a:buSzPct val="125000"/>
            </a:pPr>
            <a:r>
              <a:rPr lang="en-US" sz="4400" dirty="0">
                <a:solidFill>
                  <a:srgbClr val="FFFF00"/>
                </a:solidFill>
              </a:rPr>
              <a:t>.</a:t>
            </a:r>
            <a:endParaRPr lang="en-US" sz="500" dirty="0">
              <a:solidFill>
                <a:srgbClr val="FFFF00"/>
              </a:solidFill>
            </a:endParaRPr>
          </a:p>
        </p:txBody>
      </p:sp>
    </p:spTree>
    <p:extLst>
      <p:ext uri="{BB962C8B-B14F-4D97-AF65-F5344CB8AC3E}">
        <p14:creationId xmlns:p14="http://schemas.microsoft.com/office/powerpoint/2010/main" val="630074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apostles were put on trial by the Sanhedrin, and defended themselves, giving witness to God’s work (22-32)</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the response of the apostles to the command to no longer preach in Jesus’ name? (29) Is this disobedience to authority defensible?</a:t>
            </a:r>
          </a:p>
          <a:p>
            <a:pPr>
              <a:buSzPct val="125000"/>
            </a:pPr>
            <a:r>
              <a:rPr lang="en-US" sz="4000" dirty="0">
                <a:solidFill>
                  <a:srgbClr val="FFFF00"/>
                </a:solidFill>
              </a:rPr>
              <a:t>“We ought to obey God rather than men”</a:t>
            </a:r>
            <a:endParaRPr lang="en-US" sz="4000" b="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3497784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Gamaliel advises the Sanhedrin to be careful in the treatment of the apostles, lest they </a:t>
            </a:r>
            <a:r>
              <a:rPr lang="en-US" sz="4400" i="1" dirty="0">
                <a:solidFill>
                  <a:srgbClr val="93D8FF"/>
                </a:solidFill>
                <a:effectLst>
                  <a:outerShdw blurRad="38100" dist="38100" dir="2700000" algn="tl">
                    <a:srgbClr val="000000">
                      <a:alpha val="43137"/>
                    </a:srgbClr>
                  </a:outerShdw>
                </a:effectLst>
              </a:rPr>
              <a:t>“fight against God.”</a:t>
            </a:r>
            <a:r>
              <a:rPr lang="en-US" sz="4400" dirty="0">
                <a:solidFill>
                  <a:srgbClr val="93D8FF"/>
                </a:solidFill>
                <a:effectLst>
                  <a:outerShdw blurRad="38100" dist="38100" dir="2700000" algn="tl">
                    <a:srgbClr val="000000">
                      <a:alpha val="43137"/>
                    </a:srgbClr>
                  </a:outerShdw>
                </a:effectLst>
              </a:rPr>
              <a:t> (33-40)</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Gamaliel’s advice to the Sanhedrin? (35-39) – Yes, I know the irony…</a:t>
            </a:r>
          </a:p>
          <a:p>
            <a:pPr>
              <a:buSzPct val="125000"/>
            </a:pPr>
            <a:r>
              <a:rPr lang="en-US" sz="4000" dirty="0">
                <a:solidFill>
                  <a:srgbClr val="FFFF00"/>
                </a:solidFill>
              </a:rPr>
              <a:t>Leave the Apostles alone. If God was not with them, it would come to nothing. But if from God, </a:t>
            </a:r>
            <a:r>
              <a:rPr lang="en-US" sz="4000" i="1" dirty="0">
                <a:solidFill>
                  <a:srgbClr val="FFFF00"/>
                </a:solidFill>
              </a:rPr>
              <a:t>“you cannot overthrow it – lest  you even be found to fight against God” (39).</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1805032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work of the apostles (preaching the gospel) continued (41-42)</a:t>
            </a:r>
          </a:p>
          <a:p>
            <a:endParaRPr lang="en-US" sz="100" dirty="0">
              <a:solidFill>
                <a:schemeClr val="bg1"/>
              </a:solidFill>
            </a:endParaRPr>
          </a:p>
          <a:p>
            <a:pPr marL="798513" indent="-798513" algn="l">
              <a:buSzPct val="125000"/>
              <a:buBlip>
                <a:blip r:embed="rId3"/>
              </a:buBlip>
            </a:pPr>
            <a:r>
              <a:rPr lang="en-US" sz="4400" b="1" dirty="0">
                <a:solidFill>
                  <a:schemeClr val="bg1"/>
                </a:solidFill>
              </a:rPr>
              <a:t>How can suffering shame and persecution be a positive thing? (41)</a:t>
            </a:r>
          </a:p>
          <a:p>
            <a:pPr>
              <a:buSzPct val="125000"/>
            </a:pPr>
            <a:r>
              <a:rPr lang="en-US" sz="4000" dirty="0">
                <a:solidFill>
                  <a:srgbClr val="FFFF00"/>
                </a:solidFill>
              </a:rPr>
              <a:t>It indicate one’s worthiness to God is the suffering and shame is willingly born in His name</a:t>
            </a:r>
            <a:endParaRPr lang="en-US" sz="4000" b="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3539536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5</a:t>
            </a:r>
          </a:p>
          <a:p>
            <a:pPr marL="571500" indent="-571500" algn="l">
              <a:buFont typeface="Arial" panose="020B0604020202020204" pitchFamily="34" charset="0"/>
              <a:buChar char="•"/>
            </a:pPr>
            <a:r>
              <a:rPr lang="en-US" sz="4000" dirty="0">
                <a:solidFill>
                  <a:schemeClr val="bg1"/>
                </a:solidFill>
              </a:rPr>
              <a:t>Two early Christians, Ananias and his wife Sapphira, were killed by God for lying to the Holy Spirit. This brought fear to the church.</a:t>
            </a:r>
          </a:p>
          <a:p>
            <a:pPr marL="571500" indent="-571500" algn="l">
              <a:buFont typeface="Arial" panose="020B0604020202020204" pitchFamily="34" charset="0"/>
              <a:buChar char="•"/>
            </a:pPr>
            <a:r>
              <a:rPr lang="en-US" sz="4000" dirty="0">
                <a:solidFill>
                  <a:schemeClr val="bg1"/>
                </a:solidFill>
              </a:rPr>
              <a:t>The apostles established the word through the many miracles they performed, leading to the conversion of multitudes.</a:t>
            </a:r>
          </a:p>
          <a:p>
            <a:pPr marL="571500" indent="-571500" algn="l">
              <a:buFont typeface="Arial" panose="020B0604020202020204" pitchFamily="34" charset="0"/>
              <a:buChar char="•"/>
            </a:pPr>
            <a:r>
              <a:rPr lang="en-US" sz="4000" dirty="0">
                <a:solidFill>
                  <a:schemeClr val="bg1"/>
                </a:solidFill>
              </a:rPr>
              <a:t>The apostles were arrested again, because of the preaching in Jesus’ name.</a:t>
            </a:r>
          </a:p>
        </p:txBody>
      </p:sp>
    </p:spTree>
    <p:extLst>
      <p:ext uri="{BB962C8B-B14F-4D97-AF65-F5344CB8AC3E}">
        <p14:creationId xmlns:p14="http://schemas.microsoft.com/office/powerpoint/2010/main" val="2529914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54842"/>
            <a:ext cx="11339274" cy="6031758"/>
          </a:xfrm>
        </p:spPr>
        <p:txBody>
          <a:bodyPr>
            <a:normAutofit fontScale="92500" lnSpcReduction="10000"/>
          </a:bodyPr>
          <a:lstStyle/>
          <a:p>
            <a:r>
              <a:rPr lang="en-US" sz="4400" dirty="0">
                <a:solidFill>
                  <a:srgbClr val="93D8FF"/>
                </a:solidFill>
                <a:effectLst>
                  <a:outerShdw blurRad="38100" dist="38100" dir="2700000" algn="tl">
                    <a:srgbClr val="000000">
                      <a:alpha val="43137"/>
                    </a:srgbClr>
                  </a:outerShdw>
                </a:effectLst>
              </a:rPr>
              <a:t>The first internal challenge to the Lord’s church came from unrest due to an unequal distribution to the needy. Seven men were chosen to ensure all was done fairly. (1-7)</a:t>
            </a:r>
          </a:p>
          <a:p>
            <a:endParaRPr lang="en-US" sz="100" dirty="0">
              <a:solidFill>
                <a:schemeClr val="bg1"/>
              </a:solidFill>
            </a:endParaRPr>
          </a:p>
          <a:p>
            <a:pPr marL="798513" indent="-798513" algn="l">
              <a:buSzPct val="125000"/>
              <a:buBlip>
                <a:blip r:embed="rId3"/>
              </a:buBlip>
            </a:pPr>
            <a:r>
              <a:rPr lang="en-US" sz="4400" b="1" dirty="0">
                <a:solidFill>
                  <a:schemeClr val="bg1"/>
                </a:solidFill>
              </a:rPr>
              <a:t>Who are the Hellenist? (Their widows were neglect then the poor were fed). (1)</a:t>
            </a:r>
          </a:p>
          <a:p>
            <a:pPr>
              <a:buSzPct val="125000"/>
            </a:pPr>
            <a:r>
              <a:rPr lang="en-US" sz="4000" dirty="0">
                <a:solidFill>
                  <a:srgbClr val="FFFF00"/>
                </a:solidFill>
              </a:rPr>
              <a:t>Jews that only spoke Greek and lived outside of Palestine</a:t>
            </a:r>
            <a:endParaRPr lang="en-US" sz="4000" b="1" i="1" dirty="0">
              <a:solidFill>
                <a:srgbClr val="FFFF00"/>
              </a:solidFill>
            </a:endParaRPr>
          </a:p>
          <a:p>
            <a:endParaRPr lang="en-US" sz="100" dirty="0">
              <a:solidFill>
                <a:schemeClr val="bg1"/>
              </a:solidFill>
            </a:endParaRPr>
          </a:p>
          <a:p>
            <a:pPr marL="798513" indent="-798513" algn="l">
              <a:buSzPct val="125000"/>
              <a:buBlip>
                <a:blip r:embed="rId3"/>
              </a:buBlip>
            </a:pPr>
            <a:r>
              <a:rPr lang="en-US" sz="4400" b="1" dirty="0">
                <a:solidFill>
                  <a:schemeClr val="bg1"/>
                </a:solidFill>
              </a:rPr>
              <a:t>What were the qualifications of the men who were appointed to serve tables? (3)</a:t>
            </a:r>
          </a:p>
          <a:p>
            <a:pPr>
              <a:buSzPct val="125000"/>
            </a:pPr>
            <a:r>
              <a:rPr lang="en-US" sz="4000" dirty="0">
                <a:solidFill>
                  <a:srgbClr val="FFFF00"/>
                </a:solidFill>
              </a:rPr>
              <a:t>Good reputation; full of the Holy Spirit and wisdom</a:t>
            </a:r>
          </a:p>
          <a:p>
            <a:endParaRPr lang="en-US" sz="500" dirty="0">
              <a:solidFill>
                <a:srgbClr val="FFFF00"/>
              </a:solidFill>
            </a:endParaRPr>
          </a:p>
        </p:txBody>
      </p:sp>
    </p:spTree>
    <p:extLst>
      <p:ext uri="{BB962C8B-B14F-4D97-AF65-F5344CB8AC3E}">
        <p14:creationId xmlns:p14="http://schemas.microsoft.com/office/powerpoint/2010/main" val="408101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b="1" dirty="0">
                <a:solidFill>
                  <a:srgbClr val="93D8FF"/>
                </a:solidFill>
                <a:effectLst>
                  <a:outerShdw blurRad="38100" dist="38100" dir="2700000" algn="tl">
                    <a:srgbClr val="000000">
                      <a:alpha val="43137"/>
                    </a:srgbClr>
                  </a:outerShdw>
                </a:effectLst>
              </a:rPr>
              <a:t>Note: </a:t>
            </a:r>
            <a:r>
              <a:rPr lang="en-US" sz="4400" dirty="0">
                <a:solidFill>
                  <a:srgbClr val="93D8FF"/>
                </a:solidFill>
                <a:effectLst>
                  <a:outerShdw blurRad="38100" dist="38100" dir="2700000" algn="tl">
                    <a:srgbClr val="000000">
                      <a:alpha val="43137"/>
                    </a:srgbClr>
                  </a:outerShdw>
                </a:effectLst>
              </a:rPr>
              <a:t>Benevolent work is secondary to the primary purpose of the apostle’s work and that of the church, to evangelize (4)</a:t>
            </a:r>
          </a:p>
          <a:p>
            <a:endParaRPr lang="en-US" sz="100" dirty="0">
              <a:solidFill>
                <a:schemeClr val="bg1"/>
              </a:solidFill>
            </a:endParaRPr>
          </a:p>
          <a:p>
            <a:pPr marL="798513" indent="-798513" algn="l">
              <a:buSzPct val="125000"/>
              <a:buBlip>
                <a:blip r:embed="rId3"/>
              </a:buBlip>
            </a:pPr>
            <a:r>
              <a:rPr lang="en-US" sz="4400" b="1" dirty="0">
                <a:solidFill>
                  <a:schemeClr val="bg1"/>
                </a:solidFill>
              </a:rPr>
              <a:t>Explain: Which is the most important work, serving tables or the ministry of the word? (2-4)</a:t>
            </a:r>
          </a:p>
          <a:p>
            <a:pPr>
              <a:buSzPct val="125000"/>
            </a:pPr>
            <a:r>
              <a:rPr lang="en-US" sz="4000" dirty="0">
                <a:solidFill>
                  <a:srgbClr val="FFFF00"/>
                </a:solidFill>
              </a:rPr>
              <a:t>Serving tables is a practice of Christian charity and love. But, the salvation of souls is more important than the feeding of bellies!</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3046030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54842"/>
            <a:ext cx="11339274" cy="6031758"/>
          </a:xfrm>
        </p:spPr>
        <p:txBody>
          <a:bodyPr>
            <a:normAutofit fontScale="92500" lnSpcReduction="10000"/>
          </a:bodyPr>
          <a:lstStyle/>
          <a:p>
            <a:r>
              <a:rPr lang="en-US" sz="4400" dirty="0">
                <a:solidFill>
                  <a:srgbClr val="93D8FF"/>
                </a:solidFill>
                <a:effectLst>
                  <a:outerShdw blurRad="38100" dist="38100" dir="2700000" algn="tl">
                    <a:srgbClr val="000000">
                      <a:alpha val="43137"/>
                    </a:srgbClr>
                  </a:outerShdw>
                </a:effectLst>
              </a:rPr>
              <a:t>Stephen was a great evangelist. His effectiveness led to conflict with the Jews. He was falsely accused of blasphemy, and brought before the Sanhedrin (8-15)</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did Stephen’s adversaries do when they were unable to resist the wisdom and the Spirit by which he spoke? (11-14)</a:t>
            </a:r>
          </a:p>
          <a:p>
            <a:pPr>
              <a:buSzPct val="125000"/>
            </a:pPr>
            <a:r>
              <a:rPr lang="en-US" sz="4000" dirty="0">
                <a:solidFill>
                  <a:srgbClr val="FFFF00"/>
                </a:solidFill>
              </a:rPr>
              <a:t>Made false accusations, cause a stir, and seized him</a:t>
            </a:r>
            <a:endParaRPr lang="en-US" sz="4000" b="1" i="1" dirty="0">
              <a:solidFill>
                <a:srgbClr val="FFFF00"/>
              </a:solidFill>
            </a:endParaRP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the perception of the Sanhedrin as they looked at the face of Stephen?</a:t>
            </a:r>
          </a:p>
          <a:p>
            <a:pPr>
              <a:buSzPct val="125000"/>
            </a:pPr>
            <a:r>
              <a:rPr lang="en-US" sz="4000" dirty="0">
                <a:solidFill>
                  <a:srgbClr val="FFFF00"/>
                </a:solidFill>
              </a:rPr>
              <a:t>Saw his face as the face of an angel</a:t>
            </a:r>
          </a:p>
          <a:p>
            <a:endParaRPr lang="en-US" sz="500" dirty="0">
              <a:solidFill>
                <a:srgbClr val="FFFF00"/>
              </a:solidFill>
            </a:endParaRPr>
          </a:p>
        </p:txBody>
      </p:sp>
    </p:spTree>
    <p:extLst>
      <p:ext uri="{BB962C8B-B14F-4D97-AF65-F5344CB8AC3E}">
        <p14:creationId xmlns:p14="http://schemas.microsoft.com/office/powerpoint/2010/main" val="39043236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6</a:t>
            </a:r>
          </a:p>
          <a:p>
            <a:pPr marL="571500" indent="-571500" algn="l">
              <a:buFont typeface="Arial" panose="020B0604020202020204" pitchFamily="34" charset="0"/>
              <a:buChar char="•"/>
            </a:pPr>
            <a:r>
              <a:rPr lang="en-US" sz="4000" dirty="0">
                <a:solidFill>
                  <a:schemeClr val="bg1"/>
                </a:solidFill>
              </a:rPr>
              <a:t>The first internal problem the church faced in Jerusalem was the neglect of some of the needy in the daily distribution of food.</a:t>
            </a:r>
          </a:p>
          <a:p>
            <a:pPr marL="571500" indent="-571500" algn="l">
              <a:buFont typeface="Arial" panose="020B0604020202020204" pitchFamily="34" charset="0"/>
              <a:buChar char="•"/>
            </a:pPr>
            <a:r>
              <a:rPr lang="en-US" sz="4000" dirty="0">
                <a:solidFill>
                  <a:schemeClr val="bg1"/>
                </a:solidFill>
              </a:rPr>
              <a:t>7 good men were chosen to serve the food, so that the apostles could continue to preach, and not be burdened with this benevolent task.</a:t>
            </a:r>
          </a:p>
          <a:p>
            <a:pPr marL="571500" indent="-571500" algn="l">
              <a:buFont typeface="Arial" panose="020B0604020202020204" pitchFamily="34" charset="0"/>
              <a:buChar char="•"/>
            </a:pPr>
            <a:r>
              <a:rPr lang="en-US" sz="4000" dirty="0">
                <a:solidFill>
                  <a:schemeClr val="bg1"/>
                </a:solidFill>
              </a:rPr>
              <a:t>Stephen was falsely accused and brought before the Sanhedrin by Jesus who opposed his teaching.</a:t>
            </a:r>
          </a:p>
        </p:txBody>
      </p:sp>
    </p:spTree>
    <p:extLst>
      <p:ext uri="{BB962C8B-B14F-4D97-AF65-F5344CB8AC3E}">
        <p14:creationId xmlns:p14="http://schemas.microsoft.com/office/powerpoint/2010/main" val="935447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188931"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Stephen is asked by the Sanhedrin to defend himself against the accusations raised by the Jews (1)</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charge was made against Stephen? (cf. 6:12-15)</a:t>
            </a:r>
          </a:p>
          <a:p>
            <a:pPr>
              <a:buSzPct val="125000"/>
            </a:pPr>
            <a:r>
              <a:rPr lang="en-US" sz="4000" dirty="0">
                <a:solidFill>
                  <a:srgbClr val="FFFF00"/>
                </a:solidFill>
              </a:rPr>
              <a:t>Blasphemy against the temple and against the law of Moses.</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17281425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000" dirty="0">
                <a:solidFill>
                  <a:srgbClr val="93D8FF"/>
                </a:solidFill>
                <a:effectLst>
                  <a:outerShdw blurRad="38100" dist="38100" dir="2700000" algn="tl">
                    <a:srgbClr val="000000">
                      <a:alpha val="43137"/>
                    </a:srgbClr>
                  </a:outerShdw>
                </a:effectLst>
              </a:rPr>
              <a:t>Simeon meets the Christ (25-35)</a:t>
            </a:r>
          </a:p>
          <a:p>
            <a:r>
              <a:rPr lang="en-US" sz="4000" dirty="0">
                <a:solidFill>
                  <a:srgbClr val="93D8FF"/>
                </a:solidFill>
                <a:effectLst>
                  <a:outerShdw blurRad="38100" dist="38100" dir="2700000" algn="tl">
                    <a:srgbClr val="000000">
                      <a:alpha val="43137"/>
                    </a:srgbClr>
                  </a:outerShdw>
                </a:effectLst>
              </a:rPr>
              <a:t>The prophetess Anna preached redemption (36-38)</a:t>
            </a:r>
          </a:p>
          <a:p>
            <a:endParaRPr lang="en-US" dirty="0">
              <a:solidFill>
                <a:schemeClr val="bg1"/>
              </a:solidFill>
            </a:endParaRPr>
          </a:p>
          <a:p>
            <a:pPr marL="798513" indent="-798513" algn="l">
              <a:buSzPct val="125000"/>
              <a:buBlip>
                <a:blip r:embed="rId2"/>
              </a:buBlip>
            </a:pPr>
            <a:r>
              <a:rPr lang="en-US" sz="4400" b="1" dirty="0">
                <a:solidFill>
                  <a:schemeClr val="bg1"/>
                </a:solidFill>
              </a:rPr>
              <a:t>How did Simeon describe Jesus?</a:t>
            </a:r>
          </a:p>
          <a:p>
            <a:r>
              <a:rPr lang="en-US" sz="4000" dirty="0">
                <a:solidFill>
                  <a:srgbClr val="FFFF00"/>
                </a:solidFill>
              </a:rPr>
              <a:t>God’s salvation / a light / the glory of Israel</a:t>
            </a:r>
          </a:p>
          <a:p>
            <a:pPr marL="798513" indent="-798513" algn="l">
              <a:buSzPct val="125000"/>
              <a:buBlip>
                <a:blip r:embed="rId2"/>
              </a:buBlip>
            </a:pPr>
            <a:r>
              <a:rPr lang="en-US" sz="4400" b="1" dirty="0">
                <a:solidFill>
                  <a:schemeClr val="bg1"/>
                </a:solidFill>
              </a:rPr>
              <a:t>To whom did Anna preach about Jesus? (38)</a:t>
            </a:r>
          </a:p>
          <a:p>
            <a:r>
              <a:rPr lang="en-US" sz="4000" dirty="0">
                <a:solidFill>
                  <a:srgbClr val="FFFF00"/>
                </a:solidFill>
              </a:rPr>
              <a:t>To all who looked for redemption in Jerusalem</a:t>
            </a:r>
          </a:p>
          <a:p>
            <a:endParaRPr lang="en-US" sz="4000" dirty="0">
              <a:solidFill>
                <a:srgbClr val="FFFF00"/>
              </a:solidFill>
            </a:endParaRPr>
          </a:p>
        </p:txBody>
      </p:sp>
    </p:spTree>
    <p:extLst>
      <p:ext uri="{BB962C8B-B14F-4D97-AF65-F5344CB8AC3E}">
        <p14:creationId xmlns:p14="http://schemas.microsoft.com/office/powerpoint/2010/main" val="2397457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Stephen defends himself in (22-53), reviewing the history of Israel even from Abraham, including their rebellion against God, and their treatment of prophets.</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do you think that Stephen would spend so much time reviewing the history of the Jews on his defense to the Sanhedrin?</a:t>
            </a:r>
          </a:p>
          <a:p>
            <a:pPr>
              <a:buSzPct val="125000"/>
            </a:pPr>
            <a:r>
              <a:rPr lang="en-US" sz="4000" dirty="0">
                <a:solidFill>
                  <a:srgbClr val="FFFF00"/>
                </a:solidFill>
              </a:rPr>
              <a:t>To show his own devotion to the nation, and the typical and longstanding rebelliousness of the Jews.</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2304887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There is a parallel between Moses and Jesus, stated by Stephen (35). Moses prophesied about another prophet who would come after him (37).</a:t>
            </a:r>
          </a:p>
          <a:p>
            <a:endParaRPr lang="en-US" sz="100" dirty="0">
              <a:solidFill>
                <a:schemeClr val="bg1"/>
              </a:solidFill>
            </a:endParaRPr>
          </a:p>
          <a:p>
            <a:pPr marL="798513" indent="-798513" algn="l">
              <a:buSzPct val="125000"/>
              <a:buBlip>
                <a:blip r:embed="rId3"/>
              </a:buBlip>
            </a:pPr>
            <a:r>
              <a:rPr lang="en-US" sz="4400" b="1" dirty="0">
                <a:solidFill>
                  <a:schemeClr val="bg1"/>
                </a:solidFill>
              </a:rPr>
              <a:t>In what way are Moses and Jesus alike? (35,37)</a:t>
            </a:r>
          </a:p>
          <a:p>
            <a:pPr>
              <a:buSzPct val="125000"/>
            </a:pPr>
            <a:r>
              <a:rPr lang="en-US" sz="4000" dirty="0">
                <a:solidFill>
                  <a:srgbClr val="FFFF00"/>
                </a:solidFill>
              </a:rPr>
              <a:t>Moses was the giver of the Law, a great prophet. A ruler and a deliverer.  In the same way, God last of all sent His Son, a prophet like Moses, to give His new covenant to deliver redemption for men who is to be followed and obeyed (cf. Hebrews 1:1-4).</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420258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Jews were not looking properly for the Messiah (44-50).</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did Stephen mean when he said that God does not dwell in temples made with hands? (44-50, esp. 48)</a:t>
            </a:r>
          </a:p>
          <a:p>
            <a:pPr>
              <a:buSzPct val="125000"/>
            </a:pPr>
            <a:r>
              <a:rPr lang="en-US" sz="4000" dirty="0">
                <a:solidFill>
                  <a:srgbClr val="FFFF00"/>
                </a:solidFill>
              </a:rPr>
              <a:t>The tabernacle and later the temple were only representations of the true abode of God, which is heaven itself.  This shows the greatness of God!</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4198619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Stephen makes the same charge as in Acts 2 (51-53).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the charge made by Stephen? (51-53).</a:t>
            </a:r>
          </a:p>
          <a:p>
            <a:pPr>
              <a:buSzPct val="125000"/>
            </a:pPr>
            <a:r>
              <a:rPr lang="en-US" sz="4000" dirty="0">
                <a:solidFill>
                  <a:srgbClr val="FFFF00"/>
                </a:solidFill>
              </a:rPr>
              <a:t>They were the ones who were guilty of betraying and murdering the Messiah (the Just One), and as such were disobedient to the law the supposedly held dear!</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4036625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Jews are enraged by Stephen’s charge, and stone him to death (54-60).</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important person was present at the stoning of Stephen? (58).</a:t>
            </a:r>
          </a:p>
          <a:p>
            <a:pPr>
              <a:buSzPct val="125000"/>
            </a:pPr>
            <a:r>
              <a:rPr lang="en-US" sz="4000" dirty="0">
                <a:solidFill>
                  <a:srgbClr val="FFFF00"/>
                </a:solidFill>
              </a:rPr>
              <a:t>A young man named Saul, who first spent time as a chief persecutor of the church (8:3), but later was converted and became the great apostle Paul.</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1846271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7</a:t>
            </a:r>
          </a:p>
          <a:p>
            <a:pPr marL="571500" indent="-571500" algn="l">
              <a:buFont typeface="Arial" panose="020B0604020202020204" pitchFamily="34" charset="0"/>
              <a:buChar char="•"/>
            </a:pPr>
            <a:r>
              <a:rPr lang="en-US" sz="4000" dirty="0">
                <a:solidFill>
                  <a:schemeClr val="bg1"/>
                </a:solidFill>
              </a:rPr>
              <a:t>Late in chapter 6, a faithful disciple (Stephen) was accused of blasphemy.</a:t>
            </a:r>
          </a:p>
          <a:p>
            <a:pPr marL="571500" indent="-571500" algn="l">
              <a:buFont typeface="Arial" panose="020B0604020202020204" pitchFamily="34" charset="0"/>
              <a:buChar char="•"/>
            </a:pPr>
            <a:r>
              <a:rPr lang="en-US" sz="4000" dirty="0">
                <a:solidFill>
                  <a:schemeClr val="bg1"/>
                </a:solidFill>
              </a:rPr>
              <a:t>The first 53 verses of the 7</a:t>
            </a:r>
            <a:r>
              <a:rPr lang="en-US" sz="4000" baseline="30000" dirty="0">
                <a:solidFill>
                  <a:schemeClr val="bg1"/>
                </a:solidFill>
              </a:rPr>
              <a:t>th</a:t>
            </a:r>
            <a:r>
              <a:rPr lang="en-US" sz="4000" dirty="0">
                <a:solidFill>
                  <a:schemeClr val="bg1"/>
                </a:solidFill>
              </a:rPr>
              <a:t> chapter consist of Stephen’s defense, ending with his accusation that they betrayed and murdered the Messiah.</a:t>
            </a:r>
          </a:p>
          <a:p>
            <a:pPr marL="571500" indent="-571500" algn="l">
              <a:buFont typeface="Arial" panose="020B0604020202020204" pitchFamily="34" charset="0"/>
              <a:buChar char="•"/>
            </a:pPr>
            <a:r>
              <a:rPr lang="en-US" sz="4000" dirty="0">
                <a:solidFill>
                  <a:schemeClr val="bg1"/>
                </a:solidFill>
              </a:rPr>
              <a:t>This angered the Jews who stoned Stephen to death. Saul of Tarsus was present and consented to his death.</a:t>
            </a:r>
          </a:p>
        </p:txBody>
      </p:sp>
    </p:spTree>
    <p:extLst>
      <p:ext uri="{BB962C8B-B14F-4D97-AF65-F5344CB8AC3E}">
        <p14:creationId xmlns:p14="http://schemas.microsoft.com/office/powerpoint/2010/main" val="787415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Saul of Tarsus spearheaded a great persecution of the Jews in Jerusalem. This led to a dispersion of Jews into Judea and Samaria (1-3)</a:t>
            </a:r>
          </a:p>
          <a:p>
            <a:endParaRPr lang="en-US" sz="100" dirty="0">
              <a:solidFill>
                <a:schemeClr val="bg1"/>
              </a:solidFill>
            </a:endParaRPr>
          </a:p>
          <a:p>
            <a:pPr>
              <a:buSzPct val="125000"/>
            </a:pPr>
            <a:r>
              <a:rPr lang="en-US" sz="4400" dirty="0">
                <a:solidFill>
                  <a:srgbClr val="FFFF00"/>
                </a:solidFill>
              </a:rPr>
              <a:t>The apostles remained in Jerusalem.</a:t>
            </a:r>
          </a:p>
          <a:p>
            <a:pPr>
              <a:buSzPct val="125000"/>
            </a:pPr>
            <a:r>
              <a:rPr lang="en-US" sz="4400" dirty="0">
                <a:solidFill>
                  <a:srgbClr val="FFFF00"/>
                </a:solidFill>
              </a:rPr>
              <a:t>The gospel was preached wherever Christians scattered (cf. Acts 1:8).</a:t>
            </a:r>
          </a:p>
          <a:p>
            <a:pPr>
              <a:buSzPct val="125000"/>
            </a:pPr>
            <a:r>
              <a:rPr lang="en-US" sz="4400" dirty="0">
                <a:solidFill>
                  <a:srgbClr val="FFFF00"/>
                </a:solidFill>
              </a:rPr>
              <a:t>Stephen was buried, the Christians mourned.</a:t>
            </a:r>
          </a:p>
          <a:p>
            <a:pPr>
              <a:buSzPct val="125000"/>
            </a:pPr>
            <a:r>
              <a:rPr lang="en-US" sz="4400" dirty="0">
                <a:solidFill>
                  <a:srgbClr val="FFFF00"/>
                </a:solidFill>
              </a:rPr>
              <a:t>Saul was a preeminent persecutor.</a:t>
            </a:r>
            <a:endParaRPr lang="en-US" sz="500" dirty="0">
              <a:solidFill>
                <a:srgbClr val="FFFF00"/>
              </a:solidFill>
            </a:endParaRPr>
          </a:p>
        </p:txBody>
      </p:sp>
    </p:spTree>
    <p:extLst>
      <p:ext uri="{BB962C8B-B14F-4D97-AF65-F5344CB8AC3E}">
        <p14:creationId xmlns:p14="http://schemas.microsoft.com/office/powerpoint/2010/main" val="2539803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54842"/>
            <a:ext cx="11339274" cy="6031758"/>
          </a:xfrm>
        </p:spPr>
        <p:txBody>
          <a:bodyPr>
            <a:normAutofit fontScale="92500"/>
          </a:bodyPr>
          <a:lstStyle/>
          <a:p>
            <a:r>
              <a:rPr lang="en-US" sz="4400" dirty="0">
                <a:solidFill>
                  <a:srgbClr val="93D8FF"/>
                </a:solidFill>
                <a:effectLst>
                  <a:outerShdw blurRad="38100" dist="38100" dir="2700000" algn="tl">
                    <a:srgbClr val="000000">
                      <a:alpha val="43137"/>
                    </a:srgbClr>
                  </a:outerShdw>
                </a:effectLst>
              </a:rPr>
              <a:t>Christians who left Jerusalem proclaimed the gospel of Christ wherever they went. Philip went to the city of Samaria, healing and preaching the gospel (4-8)</a:t>
            </a:r>
          </a:p>
          <a:p>
            <a:endParaRPr lang="en-US" sz="100" dirty="0">
              <a:solidFill>
                <a:schemeClr val="bg1"/>
              </a:solidFill>
            </a:endParaRPr>
          </a:p>
          <a:p>
            <a:pPr marL="798513" indent="-798513" algn="l">
              <a:buSzPct val="125000"/>
              <a:buBlip>
                <a:blip r:embed="rId3"/>
              </a:buBlip>
            </a:pPr>
            <a:r>
              <a:rPr lang="en-US" sz="4400" b="1" dirty="0">
                <a:solidFill>
                  <a:schemeClr val="bg1"/>
                </a:solidFill>
              </a:rPr>
              <a:t>Did Persecutions &amp; threats affect the efforts of Christians to preach? (4)</a:t>
            </a:r>
          </a:p>
          <a:p>
            <a:pPr>
              <a:buSzPct val="125000"/>
            </a:pPr>
            <a:r>
              <a:rPr lang="en-US" sz="4000" dirty="0">
                <a:solidFill>
                  <a:srgbClr val="FFFF00"/>
                </a:solidFill>
              </a:rPr>
              <a:t>No, outward opposition never really slowed the gospel!</a:t>
            </a:r>
            <a:endParaRPr lang="en-US" sz="4000" b="1" i="1" dirty="0">
              <a:solidFill>
                <a:srgbClr val="FFFF00"/>
              </a:solidFill>
            </a:endParaRPr>
          </a:p>
          <a:p>
            <a:endParaRPr lang="en-US" sz="100" dirty="0">
              <a:solidFill>
                <a:schemeClr val="bg1"/>
              </a:solidFill>
            </a:endParaRPr>
          </a:p>
          <a:p>
            <a:pPr marL="798513" indent="-798513" algn="l">
              <a:buSzPct val="125000"/>
              <a:buBlip>
                <a:blip r:embed="rId3"/>
              </a:buBlip>
            </a:pPr>
            <a:r>
              <a:rPr lang="en-US" sz="4400" b="1" dirty="0">
                <a:solidFill>
                  <a:schemeClr val="bg1"/>
                </a:solidFill>
              </a:rPr>
              <a:t>When people saw and heard the miracles of Philip, what did it cause them to do? (6)</a:t>
            </a:r>
          </a:p>
          <a:p>
            <a:pPr>
              <a:buSzPct val="125000"/>
            </a:pPr>
            <a:r>
              <a:rPr lang="en-US" sz="4000" dirty="0">
                <a:solidFill>
                  <a:srgbClr val="FFFF00"/>
                </a:solidFill>
              </a:rPr>
              <a:t>It caused them to listen to what he had to say!</a:t>
            </a:r>
          </a:p>
          <a:p>
            <a:endParaRPr lang="en-US" sz="500" dirty="0">
              <a:solidFill>
                <a:srgbClr val="FFFF00"/>
              </a:solidFill>
            </a:endParaRPr>
          </a:p>
        </p:txBody>
      </p:sp>
    </p:spTree>
    <p:extLst>
      <p:ext uri="{BB962C8B-B14F-4D97-AF65-F5344CB8AC3E}">
        <p14:creationId xmlns:p14="http://schemas.microsoft.com/office/powerpoint/2010/main" val="1114773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Philip’s efforts led to the conversion of a sorcerer named Simon (9-13)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did belief lead the citizens of Samaria to do? (12) Simon as well? (13).</a:t>
            </a:r>
          </a:p>
          <a:p>
            <a:pPr>
              <a:buSzPct val="125000"/>
            </a:pPr>
            <a:r>
              <a:rPr lang="en-US" sz="4000" dirty="0">
                <a:solidFill>
                  <a:srgbClr val="FFFF00"/>
                </a:solidFill>
              </a:rPr>
              <a:t>Belief caused an obedience to the gospel, heeding the call to be baptized (cf. Acts 2).  Simon was baptized as well, becoming a child of God.</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12990787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54842"/>
            <a:ext cx="11339274" cy="6031758"/>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Peter and John traveled to Samaria to lay hands on the new Christians to give them spiritual gifts. This led to a sin by Simon (14-25).</a:t>
            </a:r>
          </a:p>
          <a:p>
            <a:endParaRPr lang="en-US" sz="100" dirty="0">
              <a:solidFill>
                <a:schemeClr val="bg1"/>
              </a:solidFill>
            </a:endParaRPr>
          </a:p>
          <a:p>
            <a:pPr marL="798513" indent="-798513" algn="l">
              <a:buSzPct val="125000"/>
              <a:buBlip>
                <a:blip r:embed="rId3"/>
              </a:buBlip>
            </a:pPr>
            <a:r>
              <a:rPr lang="en-US" sz="4400" b="1" dirty="0">
                <a:solidFill>
                  <a:schemeClr val="bg1"/>
                </a:solidFill>
              </a:rPr>
              <a:t>Who is it that had the ability to lay hands on people, to receive the Holy Spirit? (14-16)</a:t>
            </a:r>
          </a:p>
          <a:p>
            <a:pPr>
              <a:buSzPct val="125000"/>
            </a:pPr>
            <a:r>
              <a:rPr lang="en-US" sz="3600" dirty="0">
                <a:solidFill>
                  <a:srgbClr val="FFFF00"/>
                </a:solidFill>
              </a:rPr>
              <a:t>Only the apostles. (Philip could not).</a:t>
            </a:r>
            <a:endParaRPr lang="en-US" sz="3600" b="1" i="1" dirty="0">
              <a:solidFill>
                <a:srgbClr val="FFFF00"/>
              </a:solidFill>
            </a:endParaRPr>
          </a:p>
          <a:p>
            <a:r>
              <a:rPr lang="en-US" sz="100" dirty="0">
                <a:solidFill>
                  <a:schemeClr val="bg1"/>
                </a:solidFill>
              </a:rPr>
              <a:t>s</a:t>
            </a:r>
          </a:p>
          <a:p>
            <a:pPr marL="798513" indent="-798513" algn="l">
              <a:buSzPct val="125000"/>
              <a:buBlip>
                <a:blip r:embed="rId3"/>
              </a:buBlip>
            </a:pPr>
            <a:r>
              <a:rPr lang="en-US" sz="4400" b="1" dirty="0">
                <a:solidFill>
                  <a:schemeClr val="bg1"/>
                </a:solidFill>
              </a:rPr>
              <a:t>Why was Simon’s request of the apostles sinful? (20-23)</a:t>
            </a:r>
          </a:p>
          <a:p>
            <a:pPr>
              <a:buSzPct val="125000"/>
            </a:pPr>
            <a:r>
              <a:rPr lang="en-US" sz="3600" dirty="0">
                <a:solidFill>
                  <a:srgbClr val="FFFF00"/>
                </a:solidFill>
              </a:rPr>
              <a:t>His heart was not right in seeking to purchase God’s gift!</a:t>
            </a:r>
          </a:p>
          <a:p>
            <a:endParaRPr lang="en-US" sz="500" dirty="0">
              <a:solidFill>
                <a:srgbClr val="FFFF00"/>
              </a:solidFill>
            </a:endParaRPr>
          </a:p>
        </p:txBody>
      </p:sp>
    </p:spTree>
    <p:extLst>
      <p:ext uri="{BB962C8B-B14F-4D97-AF65-F5344CB8AC3E}">
        <p14:creationId xmlns:p14="http://schemas.microsoft.com/office/powerpoint/2010/main" val="17350103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Jesus and His parents return to Nazareth (39-40)</a:t>
            </a:r>
          </a:p>
          <a:p>
            <a:endParaRPr lang="en-US" dirty="0">
              <a:solidFill>
                <a:schemeClr val="bg1"/>
              </a:solidFill>
            </a:endParaRPr>
          </a:p>
          <a:p>
            <a:pPr marL="798513" indent="-798513" algn="l">
              <a:buSzPct val="125000"/>
              <a:buBlip>
                <a:blip r:embed="rId2"/>
              </a:buBlip>
            </a:pPr>
            <a:r>
              <a:rPr lang="en-US" sz="4400" b="1" dirty="0">
                <a:solidFill>
                  <a:schemeClr val="bg1"/>
                </a:solidFill>
              </a:rPr>
              <a:t>How did Jesus grow while in Nazareth? (40)</a:t>
            </a:r>
          </a:p>
          <a:p>
            <a:r>
              <a:rPr lang="en-US" sz="4000" dirty="0">
                <a:solidFill>
                  <a:srgbClr val="FFFF00"/>
                </a:solidFill>
              </a:rPr>
              <a:t>Became strong in spirit, filled with wisdom.</a:t>
            </a:r>
          </a:p>
        </p:txBody>
      </p:sp>
    </p:spTree>
    <p:extLst>
      <p:ext uri="{BB962C8B-B14F-4D97-AF65-F5344CB8AC3E}">
        <p14:creationId xmlns:p14="http://schemas.microsoft.com/office/powerpoint/2010/main" val="3859450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Philip converts a eunuch, a Jewish proselyte from Ethiopia (26-40)</a:t>
            </a:r>
          </a:p>
          <a:p>
            <a:endParaRPr lang="en-US" sz="100" dirty="0">
              <a:solidFill>
                <a:schemeClr val="bg1"/>
              </a:solidFill>
            </a:endParaRPr>
          </a:p>
          <a:p>
            <a:pPr marL="798513" indent="-798513" algn="l">
              <a:buSzPct val="125000"/>
              <a:buBlip>
                <a:blip r:embed="rId3"/>
              </a:buBlip>
            </a:pPr>
            <a:r>
              <a:rPr lang="en-US" sz="4400" b="1" dirty="0">
                <a:solidFill>
                  <a:schemeClr val="bg1"/>
                </a:solidFill>
              </a:rPr>
              <a:t>Discussion unrelated to point above: Can it be said that external pressures on the church lead to growth? What would happen with internal strife? (cf. 6:2-4)</a:t>
            </a:r>
          </a:p>
          <a:p>
            <a:pPr>
              <a:buSzPct val="125000"/>
            </a:pPr>
            <a:r>
              <a:rPr lang="en-US" sz="4000" dirty="0">
                <a:solidFill>
                  <a:srgbClr val="FFFF00"/>
                </a:solidFill>
              </a:rPr>
              <a:t>External pressure galvanizes Christians, leading to growth.  Internal pressure is usually a byproduct of sin or weakness, interfering with growth.</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631920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8</a:t>
            </a:r>
          </a:p>
          <a:p>
            <a:pPr marL="571500" indent="-571500" algn="l">
              <a:buFont typeface="Arial" panose="020B0604020202020204" pitchFamily="34" charset="0"/>
              <a:buChar char="•"/>
            </a:pPr>
            <a:r>
              <a:rPr lang="en-US" sz="4000" dirty="0">
                <a:solidFill>
                  <a:schemeClr val="bg1"/>
                </a:solidFill>
              </a:rPr>
              <a:t>We discussed the persecution efforts of Saul of Tarsus.</a:t>
            </a:r>
          </a:p>
          <a:p>
            <a:pPr marL="571500" indent="-571500" algn="l">
              <a:buFont typeface="Arial" panose="020B0604020202020204" pitchFamily="34" charset="0"/>
              <a:buChar char="•"/>
            </a:pPr>
            <a:r>
              <a:rPr lang="en-US" sz="4000" dirty="0">
                <a:solidFill>
                  <a:schemeClr val="bg1"/>
                </a:solidFill>
              </a:rPr>
              <a:t>The text reveals the efforts of Philip to preach the gospel in Samaria. It deals specifically with the sin of Simon the Sorcerer.</a:t>
            </a:r>
          </a:p>
          <a:p>
            <a:pPr marL="571500" indent="-571500" algn="l">
              <a:buFont typeface="Arial" panose="020B0604020202020204" pitchFamily="34" charset="0"/>
              <a:buChar char="•"/>
            </a:pPr>
            <a:r>
              <a:rPr lang="en-US" sz="4000" dirty="0">
                <a:solidFill>
                  <a:schemeClr val="bg1"/>
                </a:solidFill>
              </a:rPr>
              <a:t>The conversion of the Ethiopian Eunuch at the preaching of Philip is revealed.</a:t>
            </a:r>
          </a:p>
        </p:txBody>
      </p:sp>
    </p:spTree>
    <p:extLst>
      <p:ext uri="{BB962C8B-B14F-4D97-AF65-F5344CB8AC3E}">
        <p14:creationId xmlns:p14="http://schemas.microsoft.com/office/powerpoint/2010/main" val="2226327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Saul of Tarsus travels toward Damascus for the purpose of oppressing Christians (1-2)</a:t>
            </a:r>
          </a:p>
          <a:p>
            <a:endParaRPr lang="en-US" sz="100" dirty="0">
              <a:solidFill>
                <a:schemeClr val="bg1"/>
              </a:solidFill>
            </a:endParaRPr>
          </a:p>
          <a:p>
            <a:pPr>
              <a:buSzPct val="125000"/>
            </a:pPr>
            <a:r>
              <a:rPr lang="en-US" sz="4400" dirty="0">
                <a:solidFill>
                  <a:srgbClr val="FFFF00"/>
                </a:solidFill>
              </a:rPr>
              <a:t>Saul’s murderous intent would be known to many (cf. Acts 9:26).</a:t>
            </a:r>
          </a:p>
          <a:p>
            <a:pPr>
              <a:buSzPct val="125000"/>
            </a:pPr>
            <a:r>
              <a:rPr lang="en-US" sz="4400" dirty="0">
                <a:solidFill>
                  <a:srgbClr val="FFFF00"/>
                </a:solidFill>
              </a:rPr>
              <a:t>Saul’s persecution was endorsed by the high priest himself.</a:t>
            </a:r>
          </a:p>
          <a:p>
            <a:pPr>
              <a:buSzPct val="125000"/>
            </a:pPr>
            <a:r>
              <a:rPr lang="en-US" sz="4400" dirty="0">
                <a:solidFill>
                  <a:srgbClr val="FFFF00"/>
                </a:solidFill>
              </a:rPr>
              <a:t>Christians were known as those of “the Way” (cf. John 14:6).</a:t>
            </a:r>
          </a:p>
          <a:p>
            <a:pPr>
              <a:buSzPct val="125000"/>
            </a:pPr>
            <a:endParaRPr lang="en-US" sz="500" dirty="0">
              <a:solidFill>
                <a:srgbClr val="FFFF00"/>
              </a:solidFill>
            </a:endParaRPr>
          </a:p>
        </p:txBody>
      </p:sp>
    </p:spTree>
    <p:extLst>
      <p:ext uri="{BB962C8B-B14F-4D97-AF65-F5344CB8AC3E}">
        <p14:creationId xmlns:p14="http://schemas.microsoft.com/office/powerpoint/2010/main" val="3060717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resurrected Lord appears to Saul and talks with him (3-9).</a:t>
            </a:r>
          </a:p>
          <a:p>
            <a:endParaRPr lang="en-US" sz="100" dirty="0">
              <a:solidFill>
                <a:schemeClr val="bg1"/>
              </a:solidFill>
            </a:endParaRPr>
          </a:p>
          <a:p>
            <a:pPr marL="798513" indent="-798513" algn="l">
              <a:buSzPct val="125000"/>
              <a:buBlip>
                <a:blip r:embed="rId3"/>
              </a:buBlip>
            </a:pPr>
            <a:r>
              <a:rPr lang="en-US" sz="4400" b="1" dirty="0">
                <a:solidFill>
                  <a:schemeClr val="bg1"/>
                </a:solidFill>
              </a:rPr>
              <a:t>The Lord appeared to Saul on the road to Damascus, was Saul converted at that time? (6, cf. Acts 2:37)</a:t>
            </a:r>
          </a:p>
          <a:p>
            <a:pPr>
              <a:buSzPct val="125000"/>
            </a:pPr>
            <a:r>
              <a:rPr lang="en-US" sz="4000" dirty="0">
                <a:solidFill>
                  <a:srgbClr val="FFFF00"/>
                </a:solidFill>
              </a:rPr>
              <a:t>No, He believed and obviously he was penitent.  But, as the Jews in Acts 2:37, there was more that he had to do.  (see Acts 22:16).</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1248987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54842"/>
            <a:ext cx="11339274" cy="6031758"/>
          </a:xfrm>
        </p:spPr>
        <p:txBody>
          <a:bodyPr>
            <a:normAutofit/>
          </a:bodyPr>
          <a:lstStyle/>
          <a:p>
            <a:r>
              <a:rPr lang="en-US" sz="4400" dirty="0">
                <a:solidFill>
                  <a:srgbClr val="93D8FF"/>
                </a:solidFill>
                <a:effectLst>
                  <a:outerShdw blurRad="38100" dist="38100" dir="2700000" algn="tl">
                    <a:srgbClr val="000000">
                      <a:alpha val="43137"/>
                    </a:srgbClr>
                  </a:outerShdw>
                </a:effectLst>
              </a:rPr>
              <a:t>The preacher Ananias comes to Damascus, and baptizes Saul (10-19).</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else of significance was revealed about Saul, to Ananias? (15, cf. Gal. 1:1)</a:t>
            </a:r>
          </a:p>
          <a:p>
            <a:pPr>
              <a:buSzPct val="125000"/>
            </a:pPr>
            <a:r>
              <a:rPr lang="en-US" sz="3600" dirty="0">
                <a:solidFill>
                  <a:srgbClr val="FFFF00"/>
                </a:solidFill>
              </a:rPr>
              <a:t>God chose Saul to be an apostle to the Gentiles</a:t>
            </a:r>
            <a:endParaRPr lang="en-US" sz="3600" b="1" i="1" dirty="0">
              <a:solidFill>
                <a:srgbClr val="FFFF00"/>
              </a:solidFill>
            </a:endParaRPr>
          </a:p>
          <a:p>
            <a:r>
              <a:rPr lang="en-US" sz="100" dirty="0">
                <a:solidFill>
                  <a:schemeClr val="bg1"/>
                </a:solidFill>
              </a:rPr>
              <a:t>s</a:t>
            </a:r>
          </a:p>
          <a:p>
            <a:pPr marL="798513" indent="-798513" algn="l">
              <a:buSzPct val="125000"/>
              <a:buBlip>
                <a:blip r:embed="rId3"/>
              </a:buBlip>
            </a:pPr>
            <a:r>
              <a:rPr lang="en-US" sz="4400" b="1" dirty="0">
                <a:solidFill>
                  <a:schemeClr val="bg1"/>
                </a:solidFill>
              </a:rPr>
              <a:t>What was the purpose of Saul’s Baptism? (18, cf. Acts 22:16; 2:38)</a:t>
            </a:r>
          </a:p>
          <a:p>
            <a:pPr>
              <a:buSzPct val="125000"/>
            </a:pPr>
            <a:r>
              <a:rPr lang="en-US" sz="3600" dirty="0">
                <a:solidFill>
                  <a:srgbClr val="FFFF00"/>
                </a:solidFill>
              </a:rPr>
              <a:t>Same as all, to wash away his sins, to save him! (1 Pet. 3:21)</a:t>
            </a:r>
          </a:p>
          <a:p>
            <a:endParaRPr lang="en-US" sz="500" dirty="0">
              <a:solidFill>
                <a:srgbClr val="FFFF00"/>
              </a:solidFill>
            </a:endParaRPr>
          </a:p>
        </p:txBody>
      </p:sp>
    </p:spTree>
    <p:extLst>
      <p:ext uri="{BB962C8B-B14F-4D97-AF65-F5344CB8AC3E}">
        <p14:creationId xmlns:p14="http://schemas.microsoft.com/office/powerpoint/2010/main" val="487356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Saul immediately begins to preach, and his life is sought. (20-25)</a:t>
            </a:r>
          </a:p>
          <a:p>
            <a:endParaRPr lang="en-US" sz="100" dirty="0">
              <a:solidFill>
                <a:schemeClr val="bg1"/>
              </a:solidFill>
            </a:endParaRPr>
          </a:p>
          <a:p>
            <a:pPr>
              <a:buSzPct val="125000"/>
            </a:pPr>
            <a:r>
              <a:rPr lang="en-US" sz="4400" dirty="0">
                <a:solidFill>
                  <a:srgbClr val="FFFF00"/>
                </a:solidFill>
              </a:rPr>
              <a:t>The Gospel, Jesus is the Son of God.</a:t>
            </a:r>
          </a:p>
          <a:p>
            <a:pPr>
              <a:buSzPct val="125000"/>
            </a:pPr>
            <a:r>
              <a:rPr lang="en-US" sz="4400" dirty="0">
                <a:solidFill>
                  <a:srgbClr val="FFFF00"/>
                </a:solidFill>
              </a:rPr>
              <a:t>Saul’s conversion and preaching amazed many, as he was so virulently opposed to Jesus at one point.</a:t>
            </a:r>
          </a:p>
          <a:p>
            <a:pPr>
              <a:buSzPct val="125000"/>
            </a:pPr>
            <a:r>
              <a:rPr lang="en-US" sz="4400" dirty="0">
                <a:solidFill>
                  <a:srgbClr val="FFFF00"/>
                </a:solidFill>
              </a:rPr>
              <a:t>The Jews plotted to kill Saul.</a:t>
            </a:r>
          </a:p>
          <a:p>
            <a:pPr>
              <a:buSzPct val="125000"/>
            </a:pPr>
            <a:r>
              <a:rPr lang="en-US" sz="4400" dirty="0">
                <a:solidFill>
                  <a:srgbClr val="FFFF00"/>
                </a:solidFill>
              </a:rPr>
              <a:t>Saul found out and escaped from Damascus.</a:t>
            </a:r>
          </a:p>
          <a:p>
            <a:pPr>
              <a:buSzPct val="125000"/>
            </a:pPr>
            <a:endParaRPr lang="en-US" sz="500" dirty="0">
              <a:solidFill>
                <a:srgbClr val="FFFF00"/>
              </a:solidFill>
            </a:endParaRPr>
          </a:p>
        </p:txBody>
      </p:sp>
    </p:spTree>
    <p:extLst>
      <p:ext uri="{BB962C8B-B14F-4D97-AF65-F5344CB8AC3E}">
        <p14:creationId xmlns:p14="http://schemas.microsoft.com/office/powerpoint/2010/main" val="1901155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Saul seeks to join with the disciples in Jerusalem, and preaches there (26-30).</a:t>
            </a:r>
          </a:p>
          <a:p>
            <a:endParaRPr lang="en-US" sz="100" dirty="0">
              <a:solidFill>
                <a:schemeClr val="bg1"/>
              </a:solidFill>
            </a:endParaRPr>
          </a:p>
          <a:p>
            <a:pPr marL="798513" indent="-798513" algn="l">
              <a:buSzPct val="125000"/>
              <a:buBlip>
                <a:blip r:embed="rId3"/>
              </a:buBlip>
            </a:pPr>
            <a:r>
              <a:rPr lang="en-US" sz="4400" b="1" dirty="0">
                <a:solidFill>
                  <a:schemeClr val="bg1"/>
                </a:solidFill>
              </a:rPr>
              <a:t>Is there significance to Saul’s desire to </a:t>
            </a:r>
            <a:r>
              <a:rPr lang="en-US" sz="4400" b="1" i="1" dirty="0">
                <a:solidFill>
                  <a:schemeClr val="bg1"/>
                </a:solidFill>
              </a:rPr>
              <a:t>“join the disciples”</a:t>
            </a:r>
            <a:r>
              <a:rPr lang="en-US" sz="4400" b="1" dirty="0">
                <a:solidFill>
                  <a:schemeClr val="bg1"/>
                </a:solidFill>
              </a:rPr>
              <a:t> in Jerusalem? (26).</a:t>
            </a:r>
          </a:p>
          <a:p>
            <a:pPr>
              <a:buSzPct val="125000"/>
            </a:pPr>
            <a:r>
              <a:rPr lang="en-US" sz="4000" dirty="0">
                <a:solidFill>
                  <a:srgbClr val="FFFF00"/>
                </a:solidFill>
              </a:rPr>
              <a:t>Yes, this passage indicates that membership in a local church is expected by God.  Christians in the first century were members with a local group, worshipping together, and doing certainly collective works detailed in the epistles.</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28170114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church prospers wherever the gospel is preached (31).</a:t>
            </a:r>
          </a:p>
          <a:p>
            <a:endParaRPr lang="en-US" sz="100" dirty="0">
              <a:solidFill>
                <a:schemeClr val="bg1"/>
              </a:solidFill>
            </a:endParaRPr>
          </a:p>
          <a:p>
            <a:pPr marL="798513" indent="-798513" algn="l">
              <a:buSzPct val="125000"/>
              <a:buBlip>
                <a:blip r:embed="rId3"/>
              </a:buBlip>
            </a:pPr>
            <a:r>
              <a:rPr lang="en-US" sz="4400" b="1" dirty="0">
                <a:solidFill>
                  <a:schemeClr val="bg1"/>
                </a:solidFill>
              </a:rPr>
              <a:t>Discuss reasons why the church prospered at this time. (31)</a:t>
            </a:r>
          </a:p>
          <a:p>
            <a:pPr algn="l">
              <a:buSzPct val="125000"/>
            </a:pPr>
            <a:r>
              <a:rPr lang="en-US" sz="4000" dirty="0">
                <a:solidFill>
                  <a:srgbClr val="FFFF00"/>
                </a:solidFill>
              </a:rPr>
              <a:t>Their daily walk was characterized by a fear of the Lord. They were comforted by God’s blessings. They were zealous to do God’s will. The same should be true of us today!</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3047158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Aneas is healed, and Dorcas is raised from the dead, both by Peter (32-43).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were the results of Peter’s healings? (35, 42)</a:t>
            </a:r>
          </a:p>
          <a:p>
            <a:pPr algn="l">
              <a:buSzPct val="125000"/>
            </a:pPr>
            <a:r>
              <a:rPr lang="en-US" sz="4000" dirty="0">
                <a:solidFill>
                  <a:srgbClr val="FFFF00"/>
                </a:solidFill>
              </a:rPr>
              <a:t>As was typical in this day, eyewitnesses to the miracles performed by the apostles believed because of the demonstration of divine power.  Belief in Jesus indicates </a:t>
            </a:r>
            <a:r>
              <a:rPr lang="en-US" sz="4000" dirty="0" err="1">
                <a:solidFill>
                  <a:srgbClr val="FFFF00"/>
                </a:solidFill>
              </a:rPr>
              <a:t>conversionl</a:t>
            </a:r>
            <a:endParaRPr lang="en-US" sz="4000" b="1" i="1" dirty="0">
              <a:solidFill>
                <a:srgbClr val="FFFF00"/>
              </a:solidFill>
            </a:endParaRPr>
          </a:p>
          <a:p>
            <a:endParaRPr lang="en-US" sz="500" dirty="0">
              <a:solidFill>
                <a:srgbClr val="FFFF00"/>
              </a:solidFill>
            </a:endParaRPr>
          </a:p>
        </p:txBody>
      </p:sp>
    </p:spTree>
    <p:extLst>
      <p:ext uri="{BB962C8B-B14F-4D97-AF65-F5344CB8AC3E}">
        <p14:creationId xmlns:p14="http://schemas.microsoft.com/office/powerpoint/2010/main" val="2592221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9</a:t>
            </a:r>
          </a:p>
          <a:p>
            <a:pPr marL="571500" indent="-571500" algn="l">
              <a:buFont typeface="Arial" panose="020B0604020202020204" pitchFamily="34" charset="0"/>
              <a:buChar char="•"/>
            </a:pPr>
            <a:r>
              <a:rPr lang="en-US" sz="4000" dirty="0">
                <a:solidFill>
                  <a:schemeClr val="bg1"/>
                </a:solidFill>
              </a:rPr>
              <a:t>The primary section of Acts 9 records the conversion of Saul of Tarsus.</a:t>
            </a:r>
          </a:p>
          <a:p>
            <a:pPr marL="571500" indent="-571500" algn="l">
              <a:buFont typeface="Arial" panose="020B0604020202020204" pitchFamily="34" charset="0"/>
              <a:buChar char="•"/>
            </a:pPr>
            <a:r>
              <a:rPr lang="en-US" sz="4000" dirty="0">
                <a:solidFill>
                  <a:schemeClr val="bg1"/>
                </a:solidFill>
              </a:rPr>
              <a:t>He was not only converted, but also was a chosen vessel of the Lord to go preach the gospel as an apostle. (His conversion was in Damascus).</a:t>
            </a:r>
          </a:p>
          <a:p>
            <a:pPr marL="571500" indent="-571500" algn="l">
              <a:buFont typeface="Arial" panose="020B0604020202020204" pitchFamily="34" charset="0"/>
              <a:buChar char="•"/>
            </a:pPr>
            <a:r>
              <a:rPr lang="en-US" sz="4000" dirty="0">
                <a:solidFill>
                  <a:schemeClr val="bg1"/>
                </a:solidFill>
              </a:rPr>
              <a:t>The final sections deal with Paul joining the church in Jerusalem, and the miracles of Peter.</a:t>
            </a:r>
          </a:p>
        </p:txBody>
      </p:sp>
    </p:spTree>
    <p:extLst>
      <p:ext uri="{BB962C8B-B14F-4D97-AF65-F5344CB8AC3E}">
        <p14:creationId xmlns:p14="http://schemas.microsoft.com/office/powerpoint/2010/main" val="31703409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The Passover feast when Jesus was 12 (41-50)</a:t>
            </a:r>
          </a:p>
          <a:p>
            <a:endParaRPr lang="en-US" dirty="0">
              <a:solidFill>
                <a:schemeClr val="bg1"/>
              </a:solidFill>
            </a:endParaRPr>
          </a:p>
          <a:p>
            <a:pPr marL="798513" indent="-798513" algn="l">
              <a:buSzPct val="125000"/>
              <a:buBlip>
                <a:blip r:embed="rId2"/>
              </a:buBlip>
            </a:pPr>
            <a:r>
              <a:rPr lang="en-US" sz="4400" b="1" dirty="0">
                <a:solidFill>
                  <a:schemeClr val="bg1"/>
                </a:solidFill>
              </a:rPr>
              <a:t>How are the feelings of the teachers in the temple described? (46-47)</a:t>
            </a:r>
          </a:p>
          <a:p>
            <a:r>
              <a:rPr lang="en-US" sz="4000" dirty="0">
                <a:solidFill>
                  <a:srgbClr val="FFFF00"/>
                </a:solidFill>
              </a:rPr>
              <a:t>They were astonished at His answers</a:t>
            </a:r>
          </a:p>
        </p:txBody>
      </p:sp>
    </p:spTree>
    <p:extLst>
      <p:ext uri="{BB962C8B-B14F-4D97-AF65-F5344CB8AC3E}">
        <p14:creationId xmlns:p14="http://schemas.microsoft.com/office/powerpoint/2010/main" val="21728538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The worship of Cornelius was acknowledged by God, who sent an angel to inform Cornelius of how to find out what he </a:t>
            </a:r>
            <a:r>
              <a:rPr lang="en-US" sz="4400" i="1" dirty="0">
                <a:solidFill>
                  <a:srgbClr val="93D8FF"/>
                </a:solidFill>
                <a:effectLst>
                  <a:outerShdw blurRad="38100" dist="38100" dir="2700000" algn="tl">
                    <a:srgbClr val="000000">
                      <a:alpha val="43137"/>
                    </a:srgbClr>
                  </a:outerShdw>
                </a:effectLst>
              </a:rPr>
              <a:t>“must do” </a:t>
            </a:r>
            <a:r>
              <a:rPr lang="en-US" sz="4400" dirty="0">
                <a:solidFill>
                  <a:srgbClr val="93D8FF"/>
                </a:solidFill>
                <a:effectLst>
                  <a:outerShdw blurRad="38100" dist="38100" dir="2700000" algn="tl">
                    <a:srgbClr val="000000">
                      <a:alpha val="43137"/>
                    </a:srgbClr>
                  </a:outerShdw>
                </a:effectLst>
              </a:rPr>
              <a:t>(1-8)</a:t>
            </a:r>
          </a:p>
          <a:p>
            <a:endParaRPr lang="en-US" sz="100" dirty="0">
              <a:solidFill>
                <a:schemeClr val="bg1"/>
              </a:solidFill>
            </a:endParaRPr>
          </a:p>
          <a:p>
            <a:pPr marL="798513" indent="-798513" algn="l">
              <a:buSzPct val="125000"/>
              <a:buBlip>
                <a:blip r:embed="rId3"/>
              </a:buBlip>
            </a:pPr>
            <a:r>
              <a:rPr lang="en-US" sz="4400" b="1" dirty="0">
                <a:solidFill>
                  <a:schemeClr val="bg1"/>
                </a:solidFill>
              </a:rPr>
              <a:t>Was the sincerity of Cornelius enough to save him from his sins? (6)</a:t>
            </a:r>
          </a:p>
          <a:p>
            <a:pPr>
              <a:buSzPct val="125000"/>
            </a:pPr>
            <a:r>
              <a:rPr lang="en-US" sz="4000" dirty="0">
                <a:solidFill>
                  <a:srgbClr val="FFFF00"/>
                </a:solidFill>
              </a:rPr>
              <a:t>No, he had certain requirements he had to satisfy.  </a:t>
            </a:r>
            <a:r>
              <a:rPr lang="en-US" sz="4000" i="1" dirty="0">
                <a:solidFill>
                  <a:srgbClr val="FFFF00"/>
                </a:solidFill>
              </a:rPr>
              <a:t>“Some things you must do”</a:t>
            </a:r>
            <a:endParaRPr lang="en-US" sz="500" i="1" dirty="0">
              <a:solidFill>
                <a:srgbClr val="FFFF00"/>
              </a:solidFill>
            </a:endParaRPr>
          </a:p>
        </p:txBody>
      </p:sp>
    </p:spTree>
    <p:extLst>
      <p:ext uri="{BB962C8B-B14F-4D97-AF65-F5344CB8AC3E}">
        <p14:creationId xmlns:p14="http://schemas.microsoft.com/office/powerpoint/2010/main" val="3614726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Peter was prepared to preach to the Gentile Cornelius by a vision God sent to him. </a:t>
            </a:r>
            <a:r>
              <a:rPr lang="en-US" sz="4400" i="1" dirty="0">
                <a:solidFill>
                  <a:srgbClr val="93D8FF"/>
                </a:solidFill>
                <a:effectLst>
                  <a:outerShdw blurRad="38100" dist="38100" dir="2700000" algn="tl">
                    <a:srgbClr val="000000">
                      <a:alpha val="43137"/>
                    </a:srgbClr>
                  </a:outerShdw>
                </a:effectLst>
              </a:rPr>
              <a:t>“What God has cleansed you must not call common” </a:t>
            </a:r>
            <a:r>
              <a:rPr lang="en-US" sz="4400" dirty="0">
                <a:solidFill>
                  <a:srgbClr val="93D8FF"/>
                </a:solidFill>
                <a:effectLst>
                  <a:outerShdw blurRad="38100" dist="38100" dir="2700000" algn="tl">
                    <a:srgbClr val="000000">
                      <a:alpha val="43137"/>
                    </a:srgbClr>
                  </a:outerShdw>
                </a:effectLst>
              </a:rPr>
              <a:t>(9-16)</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the purpose of the vision God sent to Peter in verses (9-16)</a:t>
            </a:r>
          </a:p>
          <a:p>
            <a:pPr>
              <a:buSzPct val="125000"/>
            </a:pPr>
            <a:r>
              <a:rPr lang="en-US" sz="4000" dirty="0">
                <a:solidFill>
                  <a:srgbClr val="FFFF00"/>
                </a:solidFill>
              </a:rPr>
              <a:t>To prepare Peter and the rest of the Jewish Christians to receive Gentiles into the kingdom of God (cf. Acts 15; Galatians 2:11-21)</a:t>
            </a:r>
            <a:endParaRPr lang="en-US" sz="500" i="1" dirty="0">
              <a:solidFill>
                <a:srgbClr val="FFFF00"/>
              </a:solidFill>
            </a:endParaRPr>
          </a:p>
        </p:txBody>
      </p:sp>
    </p:spTree>
    <p:extLst>
      <p:ext uri="{BB962C8B-B14F-4D97-AF65-F5344CB8AC3E}">
        <p14:creationId xmlns:p14="http://schemas.microsoft.com/office/powerpoint/2010/main" val="23288590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Peter is asked to go to the house of Cornelius (17-23)</a:t>
            </a:r>
          </a:p>
          <a:p>
            <a:endParaRPr lang="en-US" sz="100" dirty="0">
              <a:solidFill>
                <a:schemeClr val="bg1"/>
              </a:solidFill>
            </a:endParaRPr>
          </a:p>
          <a:p>
            <a:pPr>
              <a:buSzPct val="125000"/>
            </a:pPr>
            <a:r>
              <a:rPr lang="en-US" sz="4400" dirty="0">
                <a:solidFill>
                  <a:srgbClr val="FFFF00"/>
                </a:solidFill>
              </a:rPr>
              <a:t>Peter was not sure why he received the vision from God until God directed him to Cornelius.</a:t>
            </a:r>
          </a:p>
          <a:p>
            <a:pPr>
              <a:buSzPct val="125000"/>
            </a:pPr>
            <a:r>
              <a:rPr lang="en-US" sz="4400" dirty="0">
                <a:solidFill>
                  <a:srgbClr val="FFFF00"/>
                </a:solidFill>
              </a:rPr>
              <a:t>“Doubting nothing; for I have sent them.”</a:t>
            </a:r>
          </a:p>
          <a:p>
            <a:pPr>
              <a:buSzPct val="125000"/>
            </a:pPr>
            <a:r>
              <a:rPr lang="en-US" sz="4400" dirty="0">
                <a:solidFill>
                  <a:srgbClr val="FFFF00"/>
                </a:solidFill>
              </a:rPr>
              <a:t>Peter was told that an angel directed them to him.</a:t>
            </a:r>
          </a:p>
          <a:p>
            <a:pPr>
              <a:buSzPct val="125000"/>
            </a:pPr>
            <a:r>
              <a:rPr lang="en-US" sz="4400" dirty="0">
                <a:solidFill>
                  <a:srgbClr val="FFFF00"/>
                </a:solidFill>
              </a:rPr>
              <a:t>He showed hospitality, then went to Caesarea.</a:t>
            </a:r>
          </a:p>
          <a:p>
            <a:pPr>
              <a:buSzPct val="125000"/>
            </a:pPr>
            <a:endParaRPr lang="en-US" sz="500" dirty="0">
              <a:solidFill>
                <a:srgbClr val="FFFF00"/>
              </a:solidFill>
            </a:endParaRPr>
          </a:p>
        </p:txBody>
      </p:sp>
    </p:spTree>
    <p:extLst>
      <p:ext uri="{BB962C8B-B14F-4D97-AF65-F5344CB8AC3E}">
        <p14:creationId xmlns:p14="http://schemas.microsoft.com/office/powerpoint/2010/main" val="2404302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Peter and Cornelius explain to each other their motivation for the meeting (24-33)</a:t>
            </a:r>
          </a:p>
          <a:p>
            <a:endParaRPr lang="en-US" sz="100" dirty="0">
              <a:solidFill>
                <a:schemeClr val="bg1"/>
              </a:solidFill>
            </a:endParaRPr>
          </a:p>
          <a:p>
            <a:pPr>
              <a:buSzPct val="125000"/>
            </a:pPr>
            <a:r>
              <a:rPr lang="en-US" sz="4400" dirty="0">
                <a:solidFill>
                  <a:srgbClr val="FFFF00"/>
                </a:solidFill>
              </a:rPr>
              <a:t>Note: Cornelius shared with family and close friends this opportunity from God.</a:t>
            </a:r>
          </a:p>
          <a:p>
            <a:pPr>
              <a:buSzPct val="125000"/>
            </a:pPr>
            <a:r>
              <a:rPr lang="en-US" sz="4400" dirty="0">
                <a:solidFill>
                  <a:srgbClr val="FFFF00"/>
                </a:solidFill>
              </a:rPr>
              <a:t>Peter refused worship from Cornelius.</a:t>
            </a:r>
          </a:p>
          <a:p>
            <a:pPr>
              <a:buSzPct val="125000"/>
            </a:pPr>
            <a:r>
              <a:rPr lang="en-US" sz="4400" dirty="0">
                <a:solidFill>
                  <a:srgbClr val="FFFF00"/>
                </a:solidFill>
              </a:rPr>
              <a:t>Peter understood the vision, “I should not call any man common or unclean”</a:t>
            </a:r>
          </a:p>
          <a:p>
            <a:pPr>
              <a:buSzPct val="125000"/>
            </a:pPr>
            <a:r>
              <a:rPr lang="en-US" sz="4400" dirty="0">
                <a:solidFill>
                  <a:srgbClr val="FFFF00"/>
                </a:solidFill>
              </a:rPr>
              <a:t>Cornelius was told a preacher would come!</a:t>
            </a:r>
          </a:p>
          <a:p>
            <a:pPr>
              <a:buSzPct val="125000"/>
            </a:pPr>
            <a:endParaRPr lang="en-US" sz="500" dirty="0">
              <a:solidFill>
                <a:srgbClr val="FFFF00"/>
              </a:solidFill>
            </a:endParaRPr>
          </a:p>
        </p:txBody>
      </p:sp>
    </p:spTree>
    <p:extLst>
      <p:ext uri="{BB962C8B-B14F-4D97-AF65-F5344CB8AC3E}">
        <p14:creationId xmlns:p14="http://schemas.microsoft.com/office/powerpoint/2010/main" val="3340741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Peter  preaches to the household of Cornelius (34-43)</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the purpose for the Gentiles in the household of Cornelius receiving the baptism of the Holy Spirit? (47; cf. Acts 11:18)</a:t>
            </a:r>
          </a:p>
          <a:p>
            <a:pPr>
              <a:buSzPct val="125000"/>
            </a:pPr>
            <a:r>
              <a:rPr lang="en-US" sz="4000" dirty="0">
                <a:solidFill>
                  <a:srgbClr val="FFFF00"/>
                </a:solidFill>
              </a:rPr>
              <a:t>To signify to all that the Gentiles had been granted the hope of redemption through Christ’s blood, just as the Jews were given on Pentecost)</a:t>
            </a:r>
            <a:endParaRPr lang="en-US" sz="500" i="1" dirty="0">
              <a:solidFill>
                <a:srgbClr val="FFFF00"/>
              </a:solidFill>
            </a:endParaRPr>
          </a:p>
        </p:txBody>
      </p:sp>
    </p:spTree>
    <p:extLst>
      <p:ext uri="{BB962C8B-B14F-4D97-AF65-F5344CB8AC3E}">
        <p14:creationId xmlns:p14="http://schemas.microsoft.com/office/powerpoint/2010/main" val="3295132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The Gentiles receive the baptism of the Holy Spirit, then are baptized in the name of the Lord (44-48)</a:t>
            </a:r>
          </a:p>
          <a:p>
            <a:endParaRPr lang="en-US" sz="100" dirty="0">
              <a:solidFill>
                <a:schemeClr val="bg1"/>
              </a:solidFill>
            </a:endParaRPr>
          </a:p>
          <a:p>
            <a:pPr marL="798513" indent="-798513" algn="l">
              <a:buSzPct val="125000"/>
              <a:buBlip>
                <a:blip r:embed="rId3"/>
              </a:buBlip>
            </a:pPr>
            <a:r>
              <a:rPr lang="en-US" sz="4400" b="1" dirty="0">
                <a:solidFill>
                  <a:schemeClr val="bg1"/>
                </a:solidFill>
              </a:rPr>
              <a:t>At what point were those in Cornelius’ household saved? Were they saved when they received the Holy Spirit? Or when they were baptized in the name of the Lord? 47-48) (cf. Acts 2:38; 22:16; Mark 16:16)</a:t>
            </a:r>
          </a:p>
          <a:p>
            <a:pPr>
              <a:buSzPct val="125000"/>
            </a:pPr>
            <a:r>
              <a:rPr lang="en-US" sz="4000" dirty="0">
                <a:solidFill>
                  <a:srgbClr val="FFFF00"/>
                </a:solidFill>
              </a:rPr>
              <a:t>When they were baptized in the name of Jesus!</a:t>
            </a:r>
            <a:endParaRPr lang="en-US" sz="500" i="1" dirty="0">
              <a:solidFill>
                <a:srgbClr val="FFFF00"/>
              </a:solidFill>
            </a:endParaRPr>
          </a:p>
        </p:txBody>
      </p:sp>
    </p:spTree>
    <p:extLst>
      <p:ext uri="{BB962C8B-B14F-4D97-AF65-F5344CB8AC3E}">
        <p14:creationId xmlns:p14="http://schemas.microsoft.com/office/powerpoint/2010/main" val="26700300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10</a:t>
            </a:r>
          </a:p>
          <a:p>
            <a:pPr marL="571500" indent="-571500" algn="l">
              <a:buFont typeface="Arial" panose="020B0604020202020204" pitchFamily="34" charset="0"/>
              <a:buChar char="•"/>
            </a:pPr>
            <a:r>
              <a:rPr lang="en-US" sz="4000" dirty="0">
                <a:solidFill>
                  <a:schemeClr val="bg1"/>
                </a:solidFill>
              </a:rPr>
              <a:t>Acts 10 is significant in revealing the fulness of God’s promise of redemption. It is available to all men, regardless of nationality.</a:t>
            </a:r>
          </a:p>
          <a:p>
            <a:pPr marL="571500" indent="-571500" algn="l">
              <a:buFont typeface="Arial" panose="020B0604020202020204" pitchFamily="34" charset="0"/>
              <a:buChar char="•"/>
            </a:pPr>
            <a:r>
              <a:rPr lang="en-US" sz="4000" dirty="0">
                <a:solidFill>
                  <a:schemeClr val="bg1"/>
                </a:solidFill>
              </a:rPr>
              <a:t>Cornelius’ sincerity was not enough to save him. He had to believe in Jesus to be saved (cf. John 14:6)</a:t>
            </a:r>
          </a:p>
          <a:p>
            <a:pPr marL="571500" indent="-571500" algn="l">
              <a:buFont typeface="Arial" panose="020B0604020202020204" pitchFamily="34" charset="0"/>
              <a:buChar char="•"/>
            </a:pPr>
            <a:r>
              <a:rPr lang="en-US" sz="4000" dirty="0">
                <a:solidFill>
                  <a:schemeClr val="bg1"/>
                </a:solidFill>
              </a:rPr>
              <a:t>The baptism of the Holy Spirit was not to save Cornelius and his household. It was a sign to the Jews of the Gentile’s acceptance by God.</a:t>
            </a:r>
          </a:p>
        </p:txBody>
      </p:sp>
    </p:spTree>
    <p:extLst>
      <p:ext uri="{BB962C8B-B14F-4D97-AF65-F5344CB8AC3E}">
        <p14:creationId xmlns:p14="http://schemas.microsoft.com/office/powerpoint/2010/main" val="526602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The first indication of resistance to the idea of Gentiles being accepted by God is shown in the Jew’s response to Peter(1-3)</a:t>
            </a:r>
          </a:p>
          <a:p>
            <a:endParaRPr lang="en-US" sz="100" dirty="0">
              <a:solidFill>
                <a:schemeClr val="bg1"/>
              </a:solidFill>
            </a:endParaRPr>
          </a:p>
          <a:p>
            <a:pPr>
              <a:buSzPct val="125000"/>
            </a:pPr>
            <a:r>
              <a:rPr lang="en-US" sz="4400" dirty="0">
                <a:solidFill>
                  <a:srgbClr val="FFFF00"/>
                </a:solidFill>
              </a:rPr>
              <a:t>They heard the Gentiles had received the word.</a:t>
            </a:r>
          </a:p>
          <a:p>
            <a:pPr>
              <a:buSzPct val="125000"/>
            </a:pPr>
            <a:r>
              <a:rPr lang="en-US" sz="4400" dirty="0">
                <a:solidFill>
                  <a:srgbClr val="FFFF00"/>
                </a:solidFill>
              </a:rPr>
              <a:t>Jews “those of the circumcision” contended with Peter.</a:t>
            </a:r>
          </a:p>
          <a:p>
            <a:pPr>
              <a:buSzPct val="125000"/>
            </a:pPr>
            <a:r>
              <a:rPr lang="en-US" sz="4400" dirty="0">
                <a:solidFill>
                  <a:srgbClr val="FFFF00"/>
                </a:solidFill>
              </a:rPr>
              <a:t>The initial response was accusatory.  “You went in to uncircumcised men, and ate with them!”</a:t>
            </a:r>
          </a:p>
          <a:p>
            <a:pPr>
              <a:buSzPct val="125000"/>
            </a:pPr>
            <a:endParaRPr lang="en-US" sz="500" dirty="0">
              <a:solidFill>
                <a:srgbClr val="FFFF00"/>
              </a:solidFill>
            </a:endParaRPr>
          </a:p>
        </p:txBody>
      </p:sp>
    </p:spTree>
    <p:extLst>
      <p:ext uri="{BB962C8B-B14F-4D97-AF65-F5344CB8AC3E}">
        <p14:creationId xmlns:p14="http://schemas.microsoft.com/office/powerpoint/2010/main" val="711012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Peter recounts the events of his meeting with and conversion of Cornelius and his household. (note the Jew’s response to his testimony (4-</a:t>
            </a:r>
            <a:r>
              <a:rPr lang="en-US" sz="4400" u="sng" dirty="0">
                <a:solidFill>
                  <a:srgbClr val="93D8FF"/>
                </a:solidFill>
                <a:effectLst>
                  <a:outerShdw blurRad="38100" dist="38100" dir="2700000" algn="tl">
                    <a:srgbClr val="000000">
                      <a:alpha val="43137"/>
                    </a:srgbClr>
                  </a:outerShdw>
                </a:effectLst>
              </a:rPr>
              <a:t>18</a:t>
            </a:r>
            <a:r>
              <a:rPr lang="en-US" sz="4400" dirty="0">
                <a:solidFill>
                  <a:srgbClr val="93D8FF"/>
                </a:solidFill>
                <a:effectLst>
                  <a:outerShdw blurRad="38100" dist="38100" dir="2700000" algn="tl">
                    <a:srgbClr val="000000">
                      <a:alpha val="43137"/>
                    </a:srgbClr>
                  </a:outerShdw>
                </a:effectLst>
              </a:rPr>
              <a:t>)</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led the Jews to acknowledge the “God has granted to the Gentiles repentance unto life? (1-18)</a:t>
            </a:r>
          </a:p>
          <a:p>
            <a:pPr>
              <a:buSzPct val="125000"/>
            </a:pPr>
            <a:r>
              <a:rPr lang="en-US" sz="4000" dirty="0">
                <a:solidFill>
                  <a:srgbClr val="FFFF00"/>
                </a:solidFill>
              </a:rPr>
              <a:t>All of Peter’s testimony. Including his vision, and the Gentiles baptism with the Holy Spirit.</a:t>
            </a:r>
            <a:endParaRPr lang="en-US" sz="500" i="1" dirty="0">
              <a:solidFill>
                <a:srgbClr val="FFFF00"/>
              </a:solidFill>
            </a:endParaRPr>
          </a:p>
        </p:txBody>
      </p:sp>
    </p:spTree>
    <p:extLst>
      <p:ext uri="{BB962C8B-B14F-4D97-AF65-F5344CB8AC3E}">
        <p14:creationId xmlns:p14="http://schemas.microsoft.com/office/powerpoint/2010/main" val="1783688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54842"/>
            <a:ext cx="11339274" cy="6031758"/>
          </a:xfrm>
        </p:spPr>
        <p:txBody>
          <a:bodyPr>
            <a:normAutofit/>
          </a:bodyPr>
          <a:lstStyle/>
          <a:p>
            <a:r>
              <a:rPr lang="en-US" sz="4400" dirty="0">
                <a:solidFill>
                  <a:srgbClr val="93D8FF"/>
                </a:solidFill>
                <a:effectLst>
                  <a:outerShdw blurRad="38100" dist="38100" dir="2700000" algn="tl">
                    <a:srgbClr val="000000">
                      <a:alpha val="43137"/>
                    </a:srgbClr>
                  </a:outerShdw>
                </a:effectLst>
              </a:rPr>
              <a:t>The apostles sent Barnabas (a good man) to Antioch upon receiving news of the spread of the gospel to there. (19-24).</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had the gospel spread to Antioch? (19)</a:t>
            </a:r>
          </a:p>
          <a:p>
            <a:pPr>
              <a:buSzPct val="125000"/>
            </a:pPr>
            <a:r>
              <a:rPr lang="en-US" sz="3600" dirty="0">
                <a:solidFill>
                  <a:srgbClr val="FFFF00"/>
                </a:solidFill>
              </a:rPr>
              <a:t>The scattering from Persecution.</a:t>
            </a:r>
            <a:endParaRPr lang="en-US" sz="3600" b="1" i="1" dirty="0">
              <a:solidFill>
                <a:srgbClr val="FFFF00"/>
              </a:solidFill>
            </a:endParaRPr>
          </a:p>
          <a:p>
            <a:r>
              <a:rPr lang="en-US" sz="100" dirty="0">
                <a:solidFill>
                  <a:schemeClr val="bg1"/>
                </a:solidFill>
              </a:rPr>
              <a:t>s</a:t>
            </a:r>
          </a:p>
          <a:p>
            <a:pPr marL="798513" indent="-798513" algn="l">
              <a:buSzPct val="125000"/>
              <a:buBlip>
                <a:blip r:embed="rId3"/>
              </a:buBlip>
            </a:pPr>
            <a:r>
              <a:rPr lang="en-US" sz="4400" b="1" dirty="0">
                <a:solidFill>
                  <a:schemeClr val="bg1"/>
                </a:solidFill>
              </a:rPr>
              <a:t>What work did Barnabas do when sent to Antioch? (23)</a:t>
            </a:r>
          </a:p>
          <a:p>
            <a:pPr>
              <a:buSzPct val="125000"/>
            </a:pPr>
            <a:r>
              <a:rPr lang="en-US" sz="3600" dirty="0">
                <a:solidFill>
                  <a:srgbClr val="FFFF00"/>
                </a:solidFill>
              </a:rPr>
              <a:t>Encouraged them to be faithful to the Lord!</a:t>
            </a:r>
          </a:p>
          <a:p>
            <a:endParaRPr lang="en-US" sz="500" dirty="0">
              <a:solidFill>
                <a:srgbClr val="FFFF00"/>
              </a:solidFill>
            </a:endParaRPr>
          </a:p>
        </p:txBody>
      </p:sp>
    </p:spTree>
    <p:extLst>
      <p:ext uri="{BB962C8B-B14F-4D97-AF65-F5344CB8AC3E}">
        <p14:creationId xmlns:p14="http://schemas.microsoft.com/office/powerpoint/2010/main" val="35080156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A summary statement of Jesus’ development (51-52)</a:t>
            </a:r>
          </a:p>
          <a:p>
            <a:endParaRPr lang="en-US" dirty="0">
              <a:solidFill>
                <a:schemeClr val="bg1"/>
              </a:solidFill>
            </a:endParaRPr>
          </a:p>
          <a:p>
            <a:pPr marL="798513" indent="-798513" algn="l">
              <a:buSzPct val="125000"/>
              <a:buBlip>
                <a:blip r:embed="rId2"/>
              </a:buBlip>
            </a:pPr>
            <a:r>
              <a:rPr lang="en-US" sz="4400" b="1" dirty="0">
                <a:solidFill>
                  <a:schemeClr val="bg1"/>
                </a:solidFill>
              </a:rPr>
              <a:t>How is the young man Jesus described in verse 52?</a:t>
            </a:r>
          </a:p>
          <a:p>
            <a:r>
              <a:rPr lang="en-US" sz="4000" dirty="0">
                <a:solidFill>
                  <a:srgbClr val="FFFF00"/>
                </a:solidFill>
              </a:rPr>
              <a:t>Increased in wisdom and stature, and in favor with God and men.</a:t>
            </a:r>
          </a:p>
        </p:txBody>
      </p:sp>
    </p:spTree>
    <p:extLst>
      <p:ext uri="{BB962C8B-B14F-4D97-AF65-F5344CB8AC3E}">
        <p14:creationId xmlns:p14="http://schemas.microsoft.com/office/powerpoint/2010/main" val="16410130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Barnabas went to Tarsus to get Saul, and they returned to Antioch (25-26)</a:t>
            </a:r>
          </a:p>
          <a:p>
            <a:endParaRPr lang="en-US" sz="100" dirty="0">
              <a:solidFill>
                <a:schemeClr val="bg1"/>
              </a:solidFill>
            </a:endParaRPr>
          </a:p>
          <a:p>
            <a:pPr marL="798513" indent="-798513" algn="l">
              <a:buSzPct val="125000"/>
              <a:buBlip>
                <a:blip r:embed="rId3"/>
              </a:buBlip>
            </a:pPr>
            <a:r>
              <a:rPr lang="en-US" sz="4400" b="1" dirty="0">
                <a:solidFill>
                  <a:schemeClr val="bg1"/>
                </a:solidFill>
              </a:rPr>
              <a:t>Who is it that joined Barnabas in Antioch? How long were they there? (25-26)</a:t>
            </a:r>
          </a:p>
          <a:p>
            <a:pPr>
              <a:buSzPct val="125000"/>
            </a:pPr>
            <a:r>
              <a:rPr lang="en-US" sz="4000" dirty="0">
                <a:solidFill>
                  <a:srgbClr val="FFFF00"/>
                </a:solidFill>
              </a:rPr>
              <a:t>Saul of Tarsus joined Barnabas (from Tarsus). The two of them worked with the church in Antioch for a whole year.</a:t>
            </a:r>
            <a:endParaRPr lang="en-US" sz="500" i="1" dirty="0">
              <a:solidFill>
                <a:srgbClr val="FFFF00"/>
              </a:solidFill>
            </a:endParaRPr>
          </a:p>
        </p:txBody>
      </p:sp>
    </p:spTree>
    <p:extLst>
      <p:ext uri="{BB962C8B-B14F-4D97-AF65-F5344CB8AC3E}">
        <p14:creationId xmlns:p14="http://schemas.microsoft.com/office/powerpoint/2010/main" val="33677284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A pattern is established to deal with benevolent needs among the saints (27-30)</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event led to a need for benevolent action by the church in Antioch? And, what example is found in these verses that authorizes churches to do the same today? (27-30)</a:t>
            </a:r>
          </a:p>
          <a:p>
            <a:pPr>
              <a:buSzPct val="125000"/>
            </a:pPr>
            <a:r>
              <a:rPr lang="en-US" sz="4000" dirty="0">
                <a:solidFill>
                  <a:srgbClr val="FFFF00"/>
                </a:solidFill>
              </a:rPr>
              <a:t>A great world wide famine which especially affected Christians in Judea. Church sent money to elders.</a:t>
            </a:r>
            <a:endParaRPr lang="en-US" sz="500" i="1" dirty="0">
              <a:solidFill>
                <a:srgbClr val="FFFF00"/>
              </a:solidFill>
            </a:endParaRPr>
          </a:p>
        </p:txBody>
      </p:sp>
    </p:spTree>
    <p:extLst>
      <p:ext uri="{BB962C8B-B14F-4D97-AF65-F5344CB8AC3E}">
        <p14:creationId xmlns:p14="http://schemas.microsoft.com/office/powerpoint/2010/main" val="2977280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pPr marL="571500" indent="-571500" algn="l">
              <a:buFont typeface="Arial" panose="020B0604020202020204" pitchFamily="34" charset="0"/>
              <a:buChar char="•"/>
            </a:pPr>
            <a:r>
              <a:rPr lang="en-US" sz="4000" dirty="0">
                <a:solidFill>
                  <a:schemeClr val="bg1"/>
                </a:solidFill>
              </a:rPr>
              <a:t>Note, Chapters 12-15 slides were not prepared due to an injury sustained.  Those three weeks I was unable to sit and prepare the material.  It resumes here with chapter 16</a:t>
            </a:r>
          </a:p>
        </p:txBody>
      </p:sp>
    </p:spTree>
    <p:extLst>
      <p:ext uri="{BB962C8B-B14F-4D97-AF65-F5344CB8AC3E}">
        <p14:creationId xmlns:p14="http://schemas.microsoft.com/office/powerpoint/2010/main" val="18181622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15</a:t>
            </a:r>
          </a:p>
          <a:p>
            <a:pPr marL="571500" indent="-571500" algn="l">
              <a:buFont typeface="Arial" panose="020B0604020202020204" pitchFamily="34" charset="0"/>
              <a:buChar char="•"/>
            </a:pPr>
            <a:r>
              <a:rPr lang="en-US" sz="3800" dirty="0">
                <a:solidFill>
                  <a:schemeClr val="bg1"/>
                </a:solidFill>
              </a:rPr>
              <a:t>Paul and Barnabas continued a conflict with Judaizers, who insisted circumcision was necessary for salvation.</a:t>
            </a:r>
          </a:p>
          <a:p>
            <a:pPr marL="571500" indent="-571500" algn="l">
              <a:buFont typeface="Arial" panose="020B0604020202020204" pitchFamily="34" charset="0"/>
              <a:buChar char="•"/>
            </a:pPr>
            <a:r>
              <a:rPr lang="en-US" sz="3800" dirty="0">
                <a:solidFill>
                  <a:schemeClr val="bg1"/>
                </a:solidFill>
              </a:rPr>
              <a:t>A group including the two were sent to Jerusalem to consult with the apostles and elders about the issue.</a:t>
            </a:r>
          </a:p>
          <a:p>
            <a:pPr marL="571500" indent="-571500" algn="l">
              <a:buFont typeface="Arial" panose="020B0604020202020204" pitchFamily="34" charset="0"/>
              <a:buChar char="•"/>
            </a:pPr>
            <a:r>
              <a:rPr lang="en-US" sz="3800" dirty="0">
                <a:solidFill>
                  <a:schemeClr val="bg1"/>
                </a:solidFill>
              </a:rPr>
              <a:t>The issue was settled, as Peter, Paul and James spoke, showing Paul and Barnabas to be preaching the truth.</a:t>
            </a:r>
          </a:p>
          <a:p>
            <a:pPr marL="571500" indent="-571500" algn="l">
              <a:buFont typeface="Arial" panose="020B0604020202020204" pitchFamily="34" charset="0"/>
              <a:buChar char="•"/>
            </a:pPr>
            <a:r>
              <a:rPr lang="en-US" sz="3800" dirty="0">
                <a:solidFill>
                  <a:schemeClr val="bg1"/>
                </a:solidFill>
              </a:rPr>
              <a:t>Paul and Barnabas had a sharp disagreement about John Mark.</a:t>
            </a:r>
          </a:p>
        </p:txBody>
      </p:sp>
    </p:spTree>
    <p:extLst>
      <p:ext uri="{BB962C8B-B14F-4D97-AF65-F5344CB8AC3E}">
        <p14:creationId xmlns:p14="http://schemas.microsoft.com/office/powerpoint/2010/main" val="2340840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Paul meets Timothy, has him circumcised, and takes him with him on his journey (1-5)</a:t>
            </a:r>
          </a:p>
          <a:p>
            <a:endParaRPr lang="en-US" sz="100" dirty="0">
              <a:solidFill>
                <a:schemeClr val="bg1"/>
              </a:solidFill>
            </a:endParaRPr>
          </a:p>
          <a:p>
            <a:pPr marL="798513" indent="-798513" algn="l">
              <a:buSzPct val="125000"/>
              <a:buBlip>
                <a:blip r:embed="rId3"/>
              </a:buBlip>
            </a:pPr>
            <a:r>
              <a:rPr lang="en-US" sz="4400" b="1" dirty="0">
                <a:solidFill>
                  <a:schemeClr val="bg1"/>
                </a:solidFill>
              </a:rPr>
              <a:t>Why did Paul have Timothy, 50% Jew, circumcised?</a:t>
            </a:r>
          </a:p>
          <a:p>
            <a:pPr>
              <a:buSzPct val="125000"/>
            </a:pPr>
            <a:r>
              <a:rPr lang="en-US" sz="4000" dirty="0">
                <a:solidFill>
                  <a:srgbClr val="FFFF00"/>
                </a:solidFill>
              </a:rPr>
              <a:t>To keep the peace with the Jews in that region. Since Timothy was part Jew, it wasn’t a compromise with the gospel to have him circumcised, and there was no point to alienating Jews when it wasn’t needed.</a:t>
            </a:r>
            <a:endParaRPr lang="en-US" sz="500" i="1" dirty="0">
              <a:solidFill>
                <a:srgbClr val="FFFF00"/>
              </a:solidFill>
            </a:endParaRPr>
          </a:p>
        </p:txBody>
      </p:sp>
    </p:spTree>
    <p:extLst>
      <p:ext uri="{BB962C8B-B14F-4D97-AF65-F5344CB8AC3E}">
        <p14:creationId xmlns:p14="http://schemas.microsoft.com/office/powerpoint/2010/main" val="19331360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Paul receives a vision from God to go to Macedonia to preach (6-10)</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led Paul to go to Macedonia?</a:t>
            </a:r>
          </a:p>
          <a:p>
            <a:pPr>
              <a:buSzPct val="125000"/>
            </a:pPr>
            <a:r>
              <a:rPr lang="en-US" sz="4000" dirty="0">
                <a:solidFill>
                  <a:srgbClr val="FFFF00"/>
                </a:solidFill>
              </a:rPr>
              <a:t>A conclusion made from the vision of a man from Macedonia appealing for help, that God intended for them to preach the gospel there.</a:t>
            </a:r>
            <a:endParaRPr lang="en-US" sz="500" i="1" dirty="0">
              <a:solidFill>
                <a:srgbClr val="FFFF00"/>
              </a:solidFill>
            </a:endParaRPr>
          </a:p>
        </p:txBody>
      </p:sp>
    </p:spTree>
    <p:extLst>
      <p:ext uri="{BB962C8B-B14F-4D97-AF65-F5344CB8AC3E}">
        <p14:creationId xmlns:p14="http://schemas.microsoft.com/office/powerpoint/2010/main" val="3998758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When coming to Philippi, Paul and Silas go to the riverside, and meet Lydia. She and her household were converted to Christ (11-15)</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does it mean that Lydia’s heart was “opened”, leading her and her household to be baptized?</a:t>
            </a:r>
          </a:p>
          <a:p>
            <a:pPr>
              <a:buSzPct val="125000"/>
            </a:pPr>
            <a:r>
              <a:rPr lang="en-US" sz="4000" dirty="0">
                <a:solidFill>
                  <a:srgbClr val="FFFF00"/>
                </a:solidFill>
              </a:rPr>
              <a:t>God opens the heart of every man through the preaching of the gospel (cf. Romans 1:16). Notice verse 14, </a:t>
            </a:r>
            <a:r>
              <a:rPr lang="en-US" sz="4000" i="1" dirty="0">
                <a:solidFill>
                  <a:srgbClr val="FFFF00"/>
                </a:solidFill>
              </a:rPr>
              <a:t>“Heard us”</a:t>
            </a:r>
            <a:endParaRPr lang="en-US" sz="500" i="1" dirty="0">
              <a:solidFill>
                <a:srgbClr val="FFFF00"/>
              </a:solidFill>
            </a:endParaRPr>
          </a:p>
        </p:txBody>
      </p:sp>
    </p:spTree>
    <p:extLst>
      <p:ext uri="{BB962C8B-B14F-4D97-AF65-F5344CB8AC3E}">
        <p14:creationId xmlns:p14="http://schemas.microsoft.com/office/powerpoint/2010/main" val="4139499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080949"/>
            <a:ext cx="11533239"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Paul and Silas were imprisoned for casting out a “spirit of divination” from a slave girl. Her masters lost profit and seized them (16-24).</a:t>
            </a:r>
          </a:p>
          <a:p>
            <a:endParaRPr lang="en-US" sz="100" dirty="0">
              <a:solidFill>
                <a:schemeClr val="bg1"/>
              </a:solidFill>
            </a:endParaRPr>
          </a:p>
          <a:p>
            <a:pPr>
              <a:buSzPct val="125000"/>
            </a:pPr>
            <a:r>
              <a:rPr lang="en-US" sz="4400" dirty="0">
                <a:solidFill>
                  <a:srgbClr val="FFFF00"/>
                </a:solidFill>
              </a:rPr>
              <a:t>Spirit of Divination – (</a:t>
            </a:r>
            <a:r>
              <a:rPr lang="en-US" sz="4400" dirty="0" err="1">
                <a:solidFill>
                  <a:srgbClr val="FFFF00"/>
                </a:solidFill>
              </a:rPr>
              <a:t>Gk</a:t>
            </a:r>
            <a:r>
              <a:rPr lang="en-US" sz="4400" dirty="0">
                <a:solidFill>
                  <a:srgbClr val="FFFF00"/>
                </a:solidFill>
              </a:rPr>
              <a:t>, a python spirit).</a:t>
            </a:r>
          </a:p>
          <a:p>
            <a:pPr>
              <a:buSzPct val="125000"/>
            </a:pPr>
            <a:r>
              <a:rPr lang="en-US" sz="4400" dirty="0">
                <a:solidFill>
                  <a:srgbClr val="FFFF00"/>
                </a:solidFill>
              </a:rPr>
              <a:t>She testified them to be from the Most High God.</a:t>
            </a:r>
          </a:p>
          <a:p>
            <a:pPr>
              <a:buSzPct val="125000"/>
            </a:pPr>
            <a:r>
              <a:rPr lang="en-US" sz="4400" dirty="0">
                <a:solidFill>
                  <a:srgbClr val="FFFF00"/>
                </a:solidFill>
              </a:rPr>
              <a:t>Paul cast the “spirit” out of her.</a:t>
            </a:r>
          </a:p>
          <a:p>
            <a:pPr>
              <a:buSzPct val="125000"/>
            </a:pPr>
            <a:r>
              <a:rPr lang="en-US" sz="4400" dirty="0">
                <a:solidFill>
                  <a:srgbClr val="FFFF00"/>
                </a:solidFill>
              </a:rPr>
              <a:t>Motivation of masters – anger at loss of income.</a:t>
            </a:r>
          </a:p>
          <a:p>
            <a:pPr>
              <a:buSzPct val="125000"/>
            </a:pPr>
            <a:r>
              <a:rPr lang="en-US" sz="4400" dirty="0">
                <a:solidFill>
                  <a:srgbClr val="FFFF00"/>
                </a:solidFill>
              </a:rPr>
              <a:t>They were taken to prison and put in stocks.</a:t>
            </a:r>
          </a:p>
          <a:p>
            <a:pPr>
              <a:buSzPct val="125000"/>
            </a:pPr>
            <a:endParaRPr lang="en-US" sz="500" dirty="0">
              <a:solidFill>
                <a:srgbClr val="FFFF00"/>
              </a:solidFill>
            </a:endParaRPr>
          </a:p>
        </p:txBody>
      </p:sp>
    </p:spTree>
    <p:extLst>
      <p:ext uri="{BB962C8B-B14F-4D97-AF65-F5344CB8AC3E}">
        <p14:creationId xmlns:p14="http://schemas.microsoft.com/office/powerpoint/2010/main" val="43171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74632"/>
            <a:ext cx="11339274"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A great earthquake freed the men, who then preached the gospel to the jailor and his household, converting them (25-34).</a:t>
            </a:r>
          </a:p>
          <a:p>
            <a:endParaRPr lang="en-US" sz="100" dirty="0">
              <a:solidFill>
                <a:schemeClr val="bg1"/>
              </a:solidFill>
            </a:endParaRPr>
          </a:p>
          <a:p>
            <a:pPr marL="798513" indent="-798513" algn="l">
              <a:buSzPct val="125000"/>
              <a:buBlip>
                <a:blip r:embed="rId3"/>
              </a:buBlip>
            </a:pPr>
            <a:r>
              <a:rPr lang="en-US" sz="4000" b="1" dirty="0">
                <a:solidFill>
                  <a:schemeClr val="bg1"/>
                </a:solidFill>
              </a:rPr>
              <a:t>After being beaten and put in stocks, what were Paul and Silas doing at midnight? (25)</a:t>
            </a:r>
          </a:p>
          <a:p>
            <a:pPr>
              <a:buSzPct val="125000"/>
            </a:pPr>
            <a:r>
              <a:rPr lang="en-US" sz="4000" dirty="0">
                <a:solidFill>
                  <a:srgbClr val="FFFF00"/>
                </a:solidFill>
              </a:rPr>
              <a:t>Praying and singing hymns</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What is the answer to the jailor’s question in (31). What was the response of faith? (32-34)</a:t>
            </a:r>
          </a:p>
          <a:p>
            <a:pPr>
              <a:buSzPct val="125000"/>
            </a:pPr>
            <a:r>
              <a:rPr lang="en-US" sz="4000" dirty="0">
                <a:solidFill>
                  <a:srgbClr val="FFFF00"/>
                </a:solidFill>
              </a:rPr>
              <a:t>Believe!  (Repentance and Baptism)</a:t>
            </a:r>
          </a:p>
          <a:p>
            <a:endParaRPr lang="en-US" sz="500" dirty="0">
              <a:solidFill>
                <a:srgbClr val="FFFF00"/>
              </a:solidFill>
            </a:endParaRPr>
          </a:p>
        </p:txBody>
      </p:sp>
    </p:spTree>
    <p:extLst>
      <p:ext uri="{BB962C8B-B14F-4D97-AF65-F5344CB8AC3E}">
        <p14:creationId xmlns:p14="http://schemas.microsoft.com/office/powerpoint/2010/main" val="1762443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Paul reveals himself as a Roman citizen, they visited Lydia, then left Philippi (35-40).</a:t>
            </a:r>
          </a:p>
          <a:p>
            <a:endParaRPr lang="en-US" sz="100" dirty="0">
              <a:solidFill>
                <a:schemeClr val="bg1"/>
              </a:solidFill>
            </a:endParaRPr>
          </a:p>
          <a:p>
            <a:pPr>
              <a:buSzPct val="125000"/>
            </a:pPr>
            <a:r>
              <a:rPr lang="en-US" sz="4400" dirty="0">
                <a:solidFill>
                  <a:srgbClr val="FFFF00"/>
                </a:solidFill>
              </a:rPr>
              <a:t>While Paul and Silas were released after a night in jail and many stripes. Paul refused to go.</a:t>
            </a:r>
          </a:p>
          <a:p>
            <a:pPr>
              <a:buSzPct val="125000"/>
            </a:pPr>
            <a:r>
              <a:rPr lang="en-US" sz="4400" dirty="0">
                <a:solidFill>
                  <a:srgbClr val="FFFF00"/>
                </a:solidFill>
              </a:rPr>
              <a:t>Paul identified himself and Silas as Romans, causing fear among the magistrates.</a:t>
            </a:r>
          </a:p>
          <a:p>
            <a:pPr>
              <a:buSzPct val="125000"/>
            </a:pPr>
            <a:r>
              <a:rPr lang="en-US" sz="4400" dirty="0">
                <a:solidFill>
                  <a:srgbClr val="FFFF00"/>
                </a:solidFill>
              </a:rPr>
              <a:t>They left on their own terms, after seeing Lydia again, and encouraging them all.</a:t>
            </a:r>
          </a:p>
          <a:p>
            <a:pPr>
              <a:buSzPct val="125000"/>
            </a:pPr>
            <a:endParaRPr lang="en-US" sz="500" dirty="0">
              <a:solidFill>
                <a:srgbClr val="FFFF00"/>
              </a:solidFill>
            </a:endParaRPr>
          </a:p>
        </p:txBody>
      </p:sp>
    </p:spTree>
    <p:extLst>
      <p:ext uri="{BB962C8B-B14F-4D97-AF65-F5344CB8AC3E}">
        <p14:creationId xmlns:p14="http://schemas.microsoft.com/office/powerpoint/2010/main" val="34366873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Chapters  3 &amp;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429966"/>
            <a:ext cx="11011710" cy="4764357"/>
          </a:xfrm>
        </p:spPr>
        <p:txBody>
          <a:bodyPr/>
          <a:lstStyle/>
          <a:p>
            <a:r>
              <a:rPr lang="en-US" sz="4400" dirty="0">
                <a:solidFill>
                  <a:srgbClr val="93D8FF"/>
                </a:solidFill>
                <a:effectLst>
                  <a:outerShdw blurRad="38100" dist="38100" dir="2700000" algn="tl">
                    <a:srgbClr val="000000">
                      <a:alpha val="43137"/>
                    </a:srgbClr>
                  </a:outerShdw>
                </a:effectLst>
              </a:rPr>
              <a:t>Chapter 2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Last lesson we discussed Jesus’ early life. Birth, circumcision, presentation in the temple, Passover feast at the age of 12.</a:t>
            </a:r>
          </a:p>
          <a:p>
            <a:pPr marL="571500" indent="-571500" algn="l">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35299768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16</a:t>
            </a:r>
          </a:p>
          <a:p>
            <a:pPr marL="571500" indent="-571500" algn="l">
              <a:buFont typeface="Arial" panose="020B0604020202020204" pitchFamily="34" charset="0"/>
              <a:buChar char="•"/>
            </a:pPr>
            <a:r>
              <a:rPr lang="en-US" sz="3800" dirty="0">
                <a:solidFill>
                  <a:schemeClr val="bg1"/>
                </a:solidFill>
              </a:rPr>
              <a:t>Paul took Timothy with him on his journey to Macedonia.</a:t>
            </a:r>
          </a:p>
          <a:p>
            <a:pPr marL="571500" indent="-571500" algn="l">
              <a:buFont typeface="Arial" panose="020B0604020202020204" pitchFamily="34" charset="0"/>
              <a:buChar char="•"/>
            </a:pPr>
            <a:r>
              <a:rPr lang="en-US" sz="3800" dirty="0">
                <a:solidFill>
                  <a:schemeClr val="bg1"/>
                </a:solidFill>
              </a:rPr>
              <a:t>While in Philippi, Paul and his companions converted both Lydia and her household, and after being imprisoned, the jailor and his household too.</a:t>
            </a:r>
          </a:p>
          <a:p>
            <a:pPr marL="571500" indent="-571500" algn="l">
              <a:buFont typeface="Arial" panose="020B0604020202020204" pitchFamily="34" charset="0"/>
              <a:buChar char="•"/>
            </a:pPr>
            <a:r>
              <a:rPr lang="en-US" sz="3800" dirty="0">
                <a:solidFill>
                  <a:schemeClr val="bg1"/>
                </a:solidFill>
              </a:rPr>
              <a:t>After being set free from prison, he visited Lydia and the other converts before departing Philippi.</a:t>
            </a:r>
          </a:p>
        </p:txBody>
      </p:sp>
    </p:spTree>
    <p:extLst>
      <p:ext uri="{BB962C8B-B14F-4D97-AF65-F5344CB8AC3E}">
        <p14:creationId xmlns:p14="http://schemas.microsoft.com/office/powerpoint/2010/main" val="24518692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Paul travels to Thessalonica and preaches again to the Jews on the Sabbath. He was met with opposition by envious Jews (1-8).</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the motivation of the Jews that opposed Paul’s preaching?</a:t>
            </a:r>
          </a:p>
          <a:p>
            <a:pPr>
              <a:buSzPct val="125000"/>
            </a:pPr>
            <a:r>
              <a:rPr lang="en-US" sz="4000" dirty="0">
                <a:solidFill>
                  <a:srgbClr val="FFFF00"/>
                </a:solidFill>
              </a:rPr>
              <a:t>They were envious, because of Paul’s success. </a:t>
            </a:r>
            <a:r>
              <a:rPr lang="en-US" sz="4000" i="1" dirty="0">
                <a:solidFill>
                  <a:srgbClr val="FFFF00"/>
                </a:solidFill>
              </a:rPr>
              <a:t>“A great multitude of the devout Greeks, and not a few of the leading women, joined Paul and Silas” </a:t>
            </a:r>
            <a:r>
              <a:rPr lang="en-US" sz="4000" dirty="0">
                <a:solidFill>
                  <a:srgbClr val="FFFF00"/>
                </a:solidFill>
              </a:rPr>
              <a:t>(4)</a:t>
            </a:r>
            <a:endParaRPr lang="en-US" sz="500" i="1" dirty="0">
              <a:solidFill>
                <a:srgbClr val="FFFF00"/>
              </a:solidFill>
            </a:endParaRPr>
          </a:p>
        </p:txBody>
      </p:sp>
    </p:spTree>
    <p:extLst>
      <p:ext uri="{BB962C8B-B14F-4D97-AF65-F5344CB8AC3E}">
        <p14:creationId xmlns:p14="http://schemas.microsoft.com/office/powerpoint/2010/main" val="2040344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74632"/>
            <a:ext cx="11339274"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Paul and Silas escaped down the road to Berea, where their audience was much more accepting of the truth of the gospel (9-12).</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did Paul and Silas do after coming to Berea? (10)</a:t>
            </a:r>
          </a:p>
          <a:p>
            <a:pPr>
              <a:buSzPct val="125000"/>
            </a:pPr>
            <a:r>
              <a:rPr lang="en-US" sz="4000" dirty="0">
                <a:solidFill>
                  <a:srgbClr val="FFFF00"/>
                </a:solidFill>
              </a:rPr>
              <a:t>Same as before. Preached in the synagogue.</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Characterize the response of the Jews in Berea. (11)</a:t>
            </a:r>
          </a:p>
          <a:p>
            <a:pPr>
              <a:buSzPct val="125000"/>
            </a:pPr>
            <a:r>
              <a:rPr lang="en-US" sz="4000" dirty="0">
                <a:solidFill>
                  <a:srgbClr val="FFFF00"/>
                </a:solidFill>
              </a:rPr>
              <a:t>Noble (fair-mindedness). Willing to accept truth.</a:t>
            </a:r>
          </a:p>
          <a:p>
            <a:endParaRPr lang="en-US" sz="500" dirty="0">
              <a:solidFill>
                <a:srgbClr val="FFFF00"/>
              </a:solidFill>
            </a:endParaRPr>
          </a:p>
        </p:txBody>
      </p:sp>
    </p:spTree>
    <p:extLst>
      <p:ext uri="{BB962C8B-B14F-4D97-AF65-F5344CB8AC3E}">
        <p14:creationId xmlns:p14="http://schemas.microsoft.com/office/powerpoint/2010/main" val="819532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The Jews from Thessalonica traveled to Berea, and stirred up trouble (13).</a:t>
            </a:r>
          </a:p>
          <a:p>
            <a:endParaRPr lang="en-US" sz="100" dirty="0">
              <a:solidFill>
                <a:schemeClr val="bg1"/>
              </a:solidFill>
            </a:endParaRPr>
          </a:p>
          <a:p>
            <a:pPr>
              <a:buSzPct val="125000"/>
            </a:pPr>
            <a:r>
              <a:rPr lang="en-US" sz="4400" dirty="0">
                <a:solidFill>
                  <a:srgbClr val="FFFF00"/>
                </a:solidFill>
              </a:rPr>
              <a:t>The envy of the Jews in Thessalonica was not satisfied by Paul and Silas leaving.</a:t>
            </a:r>
          </a:p>
          <a:p>
            <a:pPr>
              <a:buSzPct val="125000"/>
            </a:pPr>
            <a:r>
              <a:rPr lang="en-US" sz="4400" dirty="0">
                <a:solidFill>
                  <a:srgbClr val="FFFF00"/>
                </a:solidFill>
              </a:rPr>
              <a:t>The heard the gospel was preached in nearby Berea and traveled there.</a:t>
            </a:r>
          </a:p>
          <a:p>
            <a:pPr>
              <a:buSzPct val="125000"/>
            </a:pPr>
            <a:r>
              <a:rPr lang="en-US" sz="4400" dirty="0">
                <a:solidFill>
                  <a:srgbClr val="FFFF00"/>
                </a:solidFill>
              </a:rPr>
              <a:t>They stirred up the crowds in Berea.</a:t>
            </a:r>
          </a:p>
          <a:p>
            <a:pPr>
              <a:buSzPct val="125000"/>
            </a:pPr>
            <a:endParaRPr lang="en-US" sz="500" dirty="0">
              <a:solidFill>
                <a:srgbClr val="FFFF00"/>
              </a:solidFill>
            </a:endParaRPr>
          </a:p>
        </p:txBody>
      </p:sp>
    </p:spTree>
    <p:extLst>
      <p:ext uri="{BB962C8B-B14F-4D97-AF65-F5344CB8AC3E}">
        <p14:creationId xmlns:p14="http://schemas.microsoft.com/office/powerpoint/2010/main" val="380841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Paul went to Athens ahead of Silas and Timothy and preached there at the Areopagus on the tope of Mars Hill (14-21).</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the defining characteristic of the Athenians which led them to listen to Paul’s sermon? (19-21).</a:t>
            </a:r>
          </a:p>
          <a:p>
            <a:pPr>
              <a:buSzPct val="125000"/>
            </a:pPr>
            <a:r>
              <a:rPr lang="en-US" sz="4000" dirty="0">
                <a:solidFill>
                  <a:srgbClr val="FFFF00"/>
                </a:solidFill>
              </a:rPr>
              <a:t>Simple curiosity.  Unfortunately not to hear and learn truth, but undiscerning, </a:t>
            </a:r>
            <a:r>
              <a:rPr lang="en-US" sz="4000" i="1" dirty="0">
                <a:solidFill>
                  <a:srgbClr val="FFFF00"/>
                </a:solidFill>
              </a:rPr>
              <a:t>“spent their time in nothing else but either to tell or to hear some new thing.”</a:t>
            </a:r>
            <a:endParaRPr lang="en-US" sz="500" i="1" dirty="0">
              <a:solidFill>
                <a:srgbClr val="FFFF00"/>
              </a:solidFill>
            </a:endParaRPr>
          </a:p>
        </p:txBody>
      </p:sp>
    </p:spTree>
    <p:extLst>
      <p:ext uri="{BB962C8B-B14F-4D97-AF65-F5344CB8AC3E}">
        <p14:creationId xmlns:p14="http://schemas.microsoft.com/office/powerpoint/2010/main" val="24305802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74632"/>
            <a:ext cx="11339274"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Paul’s sermon addressed the Athenian’s superstition, calling them to serve the “unknown God” he declared to them. The response was mixed (22-33).</a:t>
            </a:r>
          </a:p>
          <a:p>
            <a:endParaRPr lang="en-US" sz="100" dirty="0">
              <a:solidFill>
                <a:schemeClr val="bg1"/>
              </a:solidFill>
            </a:endParaRPr>
          </a:p>
          <a:p>
            <a:pPr marL="798513" indent="-798513" algn="l">
              <a:buSzPct val="125000"/>
              <a:buBlip>
                <a:blip r:embed="rId3"/>
              </a:buBlip>
            </a:pPr>
            <a:r>
              <a:rPr lang="en-US" sz="4000" b="1" dirty="0">
                <a:solidFill>
                  <a:schemeClr val="bg1"/>
                </a:solidFill>
              </a:rPr>
              <a:t>Can you explain the wisdom of Paul’s approach as he began his lesson (22-23)?</a:t>
            </a:r>
          </a:p>
          <a:p>
            <a:pPr>
              <a:buSzPct val="125000"/>
            </a:pPr>
            <a:r>
              <a:rPr lang="en-US" sz="4000" dirty="0">
                <a:solidFill>
                  <a:srgbClr val="FFFF00"/>
                </a:solidFill>
              </a:rPr>
              <a:t>Complimentary? An approach that would appeal.</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How is God different from the Greek gods (23-31)?</a:t>
            </a:r>
          </a:p>
          <a:p>
            <a:pPr>
              <a:buSzPct val="125000"/>
            </a:pPr>
            <a:r>
              <a:rPr lang="en-US" sz="4000" dirty="0">
                <a:solidFill>
                  <a:srgbClr val="FFFF00"/>
                </a:solidFill>
              </a:rPr>
              <a:t>Not from men, but real, and Preeminent.</a:t>
            </a:r>
          </a:p>
          <a:p>
            <a:endParaRPr lang="en-US" sz="500" dirty="0">
              <a:solidFill>
                <a:srgbClr val="FFFF00"/>
              </a:solidFill>
            </a:endParaRPr>
          </a:p>
        </p:txBody>
      </p:sp>
    </p:spTree>
    <p:extLst>
      <p:ext uri="{BB962C8B-B14F-4D97-AF65-F5344CB8AC3E}">
        <p14:creationId xmlns:p14="http://schemas.microsoft.com/office/powerpoint/2010/main" val="2557903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b="1" dirty="0">
                <a:solidFill>
                  <a:srgbClr val="93D8FF"/>
                </a:solidFill>
                <a:effectLst>
                  <a:outerShdw blurRad="38100" dist="38100" dir="2700000" algn="tl">
                    <a:srgbClr val="000000">
                      <a:alpha val="43137"/>
                    </a:srgbClr>
                  </a:outerShdw>
                </a:effectLst>
              </a:rPr>
              <a:t>Previous Bullet point continued:  </a:t>
            </a:r>
            <a:r>
              <a:rPr lang="en-US" sz="4400" dirty="0">
                <a:solidFill>
                  <a:srgbClr val="93D8FF"/>
                </a:solidFill>
                <a:effectLst>
                  <a:outerShdw blurRad="38100" dist="38100" dir="2700000" algn="tl">
                    <a:srgbClr val="000000">
                      <a:alpha val="43137"/>
                    </a:srgbClr>
                  </a:outerShdw>
                </a:effectLst>
              </a:rPr>
              <a:t>Paul’s sermon addressed the Athenian’s superstition, calling them to serve the “unknown God” he declared to them. The response was mixed (22-33).</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the response to Paul’s reference to the resurrection? (32-34)</a:t>
            </a:r>
          </a:p>
          <a:p>
            <a:pPr>
              <a:buSzPct val="125000"/>
            </a:pPr>
            <a:r>
              <a:rPr lang="en-US" sz="4000" dirty="0">
                <a:solidFill>
                  <a:srgbClr val="FFFF00"/>
                </a:solidFill>
              </a:rPr>
              <a:t>Some responded. Some wanted to hear more. For some it was too much to believe, and they mocked. (Similar to what is done today!)</a:t>
            </a:r>
            <a:endParaRPr lang="en-US" sz="500" i="1" dirty="0">
              <a:solidFill>
                <a:srgbClr val="FFFF00"/>
              </a:solidFill>
            </a:endParaRPr>
          </a:p>
        </p:txBody>
      </p:sp>
    </p:spTree>
    <p:extLst>
      <p:ext uri="{BB962C8B-B14F-4D97-AF65-F5344CB8AC3E}">
        <p14:creationId xmlns:p14="http://schemas.microsoft.com/office/powerpoint/2010/main" val="1622447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17</a:t>
            </a:r>
          </a:p>
          <a:p>
            <a:pPr marL="571500" indent="-571500" algn="l">
              <a:buFont typeface="Arial" panose="020B0604020202020204" pitchFamily="34" charset="0"/>
              <a:buChar char="•"/>
            </a:pPr>
            <a:r>
              <a:rPr lang="en-US" sz="3800" dirty="0">
                <a:solidFill>
                  <a:schemeClr val="bg1"/>
                </a:solidFill>
              </a:rPr>
              <a:t>Paul had mixed results in his efforts to preach the gospel. He was run out of town in Thessalonica but received nobly by the inhabitants of Berea.</a:t>
            </a:r>
          </a:p>
          <a:p>
            <a:pPr marL="571500" indent="-571500" algn="l">
              <a:buFont typeface="Arial" panose="020B0604020202020204" pitchFamily="34" charset="0"/>
              <a:buChar char="•"/>
            </a:pPr>
            <a:r>
              <a:rPr lang="en-US" sz="3800" dirty="0">
                <a:solidFill>
                  <a:schemeClr val="bg1"/>
                </a:solidFill>
              </a:rPr>
              <a:t>Paul’s visit to Athens was eventful, giving him an opportunity to proclaim God to pagans at the Areopagus on Mars Hill.</a:t>
            </a:r>
          </a:p>
          <a:p>
            <a:pPr marL="571500" indent="-571500" algn="l">
              <a:buFont typeface="Arial" panose="020B0604020202020204" pitchFamily="34" charset="0"/>
              <a:buChar char="•"/>
            </a:pPr>
            <a:r>
              <a:rPr lang="en-US" sz="3800" dirty="0">
                <a:solidFill>
                  <a:schemeClr val="bg1"/>
                </a:solidFill>
              </a:rPr>
              <a:t>Paul’s sermon was well received by some, but others mocked when he spoke of the resurrection.</a:t>
            </a:r>
          </a:p>
        </p:txBody>
      </p:sp>
    </p:spTree>
    <p:extLst>
      <p:ext uri="{BB962C8B-B14F-4D97-AF65-F5344CB8AC3E}">
        <p14:creationId xmlns:p14="http://schemas.microsoft.com/office/powerpoint/2010/main" val="34014302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Paul travels to Corinth, where he meets Aquila and Priscilla. They are tent makers (as was Paul), and he is allowed to support himself while preaching there (1-4).</a:t>
            </a:r>
          </a:p>
          <a:p>
            <a:endParaRPr lang="en-US" sz="100" dirty="0">
              <a:solidFill>
                <a:schemeClr val="bg1"/>
              </a:solidFill>
            </a:endParaRPr>
          </a:p>
          <a:p>
            <a:pPr>
              <a:buSzPct val="125000"/>
            </a:pPr>
            <a:r>
              <a:rPr lang="en-US" sz="4400" dirty="0">
                <a:solidFill>
                  <a:srgbClr val="FFFF00"/>
                </a:solidFill>
              </a:rPr>
              <a:t>Paul stayed with Aquila and Priscilla.</a:t>
            </a:r>
          </a:p>
          <a:p>
            <a:pPr>
              <a:buSzPct val="125000"/>
            </a:pPr>
            <a:r>
              <a:rPr lang="en-US" sz="4400" dirty="0">
                <a:solidFill>
                  <a:srgbClr val="FFFF00"/>
                </a:solidFill>
              </a:rPr>
              <a:t>Paul worked, did he have to?</a:t>
            </a:r>
          </a:p>
          <a:p>
            <a:pPr>
              <a:buSzPct val="125000"/>
            </a:pPr>
            <a:r>
              <a:rPr lang="en-US" sz="4400" dirty="0">
                <a:solidFill>
                  <a:srgbClr val="FFFF00"/>
                </a:solidFill>
              </a:rPr>
              <a:t>He reasoned in the synagogue on the Sabbath day, and was able to persuade some.</a:t>
            </a:r>
            <a:endParaRPr lang="en-US" sz="500" dirty="0">
              <a:solidFill>
                <a:srgbClr val="FFFF00"/>
              </a:solidFill>
            </a:endParaRPr>
          </a:p>
        </p:txBody>
      </p:sp>
    </p:spTree>
    <p:extLst>
      <p:ext uri="{BB962C8B-B14F-4D97-AF65-F5344CB8AC3E}">
        <p14:creationId xmlns:p14="http://schemas.microsoft.com/office/powerpoint/2010/main" val="2004590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74632"/>
            <a:ext cx="11339274"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The Jews rejected the gospel of Christ initially, but with time, many believed, both Jews &amp; Gentiles. Paul stayed there without incident for 18 months (5-11).</a:t>
            </a:r>
          </a:p>
          <a:p>
            <a:endParaRPr lang="en-US" sz="100" dirty="0">
              <a:solidFill>
                <a:schemeClr val="bg1"/>
              </a:solidFill>
            </a:endParaRPr>
          </a:p>
          <a:p>
            <a:pPr marL="798513" indent="-798513" algn="l">
              <a:buSzPct val="125000"/>
              <a:buBlip>
                <a:blip r:embed="rId3"/>
              </a:buBlip>
            </a:pPr>
            <a:r>
              <a:rPr lang="en-US" sz="4000" b="1" dirty="0">
                <a:solidFill>
                  <a:schemeClr val="bg1"/>
                </a:solidFill>
              </a:rPr>
              <a:t>Are those who are unwilling to hear the gospel worthy of further efforts to preach to them? (6)</a:t>
            </a:r>
          </a:p>
          <a:p>
            <a:pPr>
              <a:buSzPct val="125000"/>
            </a:pPr>
            <a:r>
              <a:rPr lang="en-US" sz="4000" dirty="0">
                <a:solidFill>
                  <a:srgbClr val="FFFF00"/>
                </a:solidFill>
              </a:rPr>
              <a:t>No!  Unless their heart changes they are not!</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What do verses 9 &amp; 10 tell us about the success of the gospel?</a:t>
            </a:r>
          </a:p>
          <a:p>
            <a:pPr>
              <a:buSzPct val="125000"/>
            </a:pPr>
            <a:r>
              <a:rPr lang="en-US" sz="4000" dirty="0">
                <a:solidFill>
                  <a:srgbClr val="FFFF00"/>
                </a:solidFill>
              </a:rPr>
              <a:t>God is in control!  Ultimately, Christians win!</a:t>
            </a:r>
          </a:p>
          <a:p>
            <a:endParaRPr lang="en-US" sz="500" dirty="0">
              <a:solidFill>
                <a:srgbClr val="FFFF00"/>
              </a:solidFill>
            </a:endParaRPr>
          </a:p>
        </p:txBody>
      </p:sp>
    </p:spTree>
    <p:extLst>
      <p:ext uri="{BB962C8B-B14F-4D97-AF65-F5344CB8AC3E}">
        <p14:creationId xmlns:p14="http://schemas.microsoft.com/office/powerpoint/2010/main" val="946216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299381"/>
          </a:xfrm>
        </p:spPr>
        <p:txBody>
          <a:bodyPr>
            <a:normAutofit/>
          </a:bodyPr>
          <a:lstStyle/>
          <a:p>
            <a:r>
              <a:rPr lang="en-US" sz="4400" dirty="0">
                <a:solidFill>
                  <a:srgbClr val="93D8FF"/>
                </a:solidFill>
                <a:effectLst>
                  <a:outerShdw blurRad="38100" dist="38100" dir="2700000" algn="tl">
                    <a:srgbClr val="000000">
                      <a:alpha val="43137"/>
                    </a:srgbClr>
                  </a:outerShdw>
                </a:effectLst>
              </a:rPr>
              <a:t>The purpose of John the Baptist’s ministry (1-6)</a:t>
            </a:r>
          </a:p>
          <a:p>
            <a:endParaRPr lang="en-US" dirty="0">
              <a:solidFill>
                <a:schemeClr val="bg1"/>
              </a:solidFill>
            </a:endParaRPr>
          </a:p>
          <a:p>
            <a:pPr marL="798513" indent="-798513" algn="l">
              <a:buSzPct val="125000"/>
              <a:buBlip>
                <a:blip r:embed="rId2"/>
              </a:buBlip>
            </a:pPr>
            <a:r>
              <a:rPr lang="en-US" sz="4400" b="1" dirty="0">
                <a:solidFill>
                  <a:schemeClr val="bg1"/>
                </a:solidFill>
              </a:rPr>
              <a:t>What is “a baptism of repentance for the remission of sins”? (3:3)</a:t>
            </a:r>
          </a:p>
          <a:p>
            <a:r>
              <a:rPr lang="en-US" sz="4000" dirty="0">
                <a:solidFill>
                  <a:srgbClr val="FFFF00"/>
                </a:solidFill>
              </a:rPr>
              <a:t>A water immersion (Matt. 3:6,11). Based on repentance – a radical change of mind that turns around a life from sin to righteousness. To bring God’s forgiveness of sins.</a:t>
            </a:r>
          </a:p>
        </p:txBody>
      </p:sp>
    </p:spTree>
    <p:extLst>
      <p:ext uri="{BB962C8B-B14F-4D97-AF65-F5344CB8AC3E}">
        <p14:creationId xmlns:p14="http://schemas.microsoft.com/office/powerpoint/2010/main" val="1612187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Gallio, the proconsul of Achaia, refused to get involved in the Jew’s disputes (12-17).</a:t>
            </a:r>
          </a:p>
          <a:p>
            <a:endParaRPr lang="en-US" sz="100" dirty="0">
              <a:solidFill>
                <a:schemeClr val="bg1"/>
              </a:solidFill>
            </a:endParaRPr>
          </a:p>
          <a:p>
            <a:pPr marL="798513" indent="-798513" algn="l">
              <a:buSzPct val="125000"/>
              <a:buBlip>
                <a:blip r:embed="rId3"/>
              </a:buBlip>
            </a:pPr>
            <a:r>
              <a:rPr lang="en-US" sz="4000" b="1" dirty="0">
                <a:solidFill>
                  <a:schemeClr val="bg1"/>
                </a:solidFill>
              </a:rPr>
              <a:t>Can Christians expect protection by a secular government? (cf. 12-17)</a:t>
            </a:r>
          </a:p>
          <a:p>
            <a:pPr>
              <a:buSzPct val="125000"/>
            </a:pPr>
            <a:r>
              <a:rPr lang="en-US" sz="4000" dirty="0">
                <a:solidFill>
                  <a:srgbClr val="FFFF00"/>
                </a:solidFill>
              </a:rPr>
              <a:t>Not usually.  Even changing in our nation.  Jesus suffered. Paul suffered.  The Jews in Thessalonica suffered.  The Christians in Revelation suffered. This was an exception, and Gallio thought Christianity was just a sect of the Jews.</a:t>
            </a:r>
            <a:endParaRPr lang="en-US" sz="500" i="1" dirty="0">
              <a:solidFill>
                <a:srgbClr val="FFFF00"/>
              </a:solidFill>
            </a:endParaRPr>
          </a:p>
        </p:txBody>
      </p:sp>
    </p:spTree>
    <p:extLst>
      <p:ext uri="{BB962C8B-B14F-4D97-AF65-F5344CB8AC3E}">
        <p14:creationId xmlns:p14="http://schemas.microsoft.com/office/powerpoint/2010/main" val="347196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Paul returned to Antioch, then went to Galatia and Phrygia to strengthen the Christians in those places (18-23).</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governed Paul’s decisions to come or go? (18-23)</a:t>
            </a:r>
          </a:p>
          <a:p>
            <a:pPr>
              <a:buSzPct val="125000"/>
            </a:pPr>
            <a:r>
              <a:rPr lang="en-US" sz="4000" dirty="0">
                <a:solidFill>
                  <a:srgbClr val="FFFF00"/>
                </a:solidFill>
              </a:rPr>
              <a:t>A time crunch as he determined to be at Jerusalem to keep the feast there. (Note: not all manuscripts have this explanation.  Most obviously a need to sail before bad weather to get to the Passover.</a:t>
            </a:r>
            <a:endParaRPr lang="en-US" sz="500" i="1" dirty="0">
              <a:solidFill>
                <a:srgbClr val="FFFF00"/>
              </a:solidFill>
            </a:endParaRPr>
          </a:p>
        </p:txBody>
      </p:sp>
    </p:spTree>
    <p:extLst>
      <p:ext uri="{BB962C8B-B14F-4D97-AF65-F5344CB8AC3E}">
        <p14:creationId xmlns:p14="http://schemas.microsoft.com/office/powerpoint/2010/main" val="2790552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Aquila and Priscilla take Apollos (a bold proclaimer of scripture) aside to teach him about Jesus, and he becomes a bold and effective evangelist of the gospel of Christ (24-28).</a:t>
            </a:r>
          </a:p>
          <a:p>
            <a:endParaRPr lang="en-US" sz="100" dirty="0">
              <a:solidFill>
                <a:schemeClr val="bg1"/>
              </a:solidFill>
            </a:endParaRPr>
          </a:p>
          <a:p>
            <a:pPr marL="798513" indent="-798513" algn="l">
              <a:buSzPct val="125000"/>
              <a:buBlip>
                <a:blip r:embed="rId3"/>
              </a:buBlip>
            </a:pPr>
            <a:r>
              <a:rPr lang="en-US" sz="4000" b="1" dirty="0">
                <a:solidFill>
                  <a:schemeClr val="bg1"/>
                </a:solidFill>
              </a:rPr>
              <a:t>Was Apollos a false teacher? Why or why not? 24-28)</a:t>
            </a:r>
          </a:p>
          <a:p>
            <a:pPr>
              <a:buSzPct val="125000"/>
            </a:pPr>
            <a:r>
              <a:rPr lang="en-US" sz="4000" dirty="0">
                <a:solidFill>
                  <a:srgbClr val="FFFF00"/>
                </a:solidFill>
              </a:rPr>
              <a:t>No. The gospel was in its infancy, and all truth was not yet delivered universally (Bible). He taught the truth as far as he knew it, and accepted new knowledge.</a:t>
            </a:r>
            <a:endParaRPr lang="en-US" sz="500" i="1" dirty="0">
              <a:solidFill>
                <a:srgbClr val="FFFF00"/>
              </a:solidFill>
            </a:endParaRPr>
          </a:p>
        </p:txBody>
      </p:sp>
    </p:spTree>
    <p:extLst>
      <p:ext uri="{BB962C8B-B14F-4D97-AF65-F5344CB8AC3E}">
        <p14:creationId xmlns:p14="http://schemas.microsoft.com/office/powerpoint/2010/main" val="2614700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18</a:t>
            </a:r>
          </a:p>
          <a:p>
            <a:pPr marL="571500" indent="-571500" algn="l">
              <a:buFont typeface="Arial" panose="020B0604020202020204" pitchFamily="34" charset="0"/>
              <a:buChar char="•"/>
            </a:pPr>
            <a:r>
              <a:rPr lang="en-US" sz="3800" dirty="0">
                <a:solidFill>
                  <a:schemeClr val="bg1"/>
                </a:solidFill>
              </a:rPr>
              <a:t>While in Corinth, Paul worked as a tentmaker to support himself while preaching. He stayed in Corinth for 18 month.</a:t>
            </a:r>
          </a:p>
          <a:p>
            <a:pPr marL="571500" indent="-571500" algn="l">
              <a:buFont typeface="Arial" panose="020B0604020202020204" pitchFamily="34" charset="0"/>
              <a:buChar char="•"/>
            </a:pPr>
            <a:r>
              <a:rPr lang="en-US" sz="3800" dirty="0">
                <a:solidFill>
                  <a:schemeClr val="bg1"/>
                </a:solidFill>
              </a:rPr>
              <a:t>Paul returned to places where he’d preached to strengthen the Christians there.</a:t>
            </a:r>
          </a:p>
          <a:p>
            <a:pPr marL="571500" indent="-571500" algn="l">
              <a:buFont typeface="Arial" panose="020B0604020202020204" pitchFamily="34" charset="0"/>
              <a:buChar char="•"/>
            </a:pPr>
            <a:r>
              <a:rPr lang="en-US" sz="3800" dirty="0">
                <a:solidFill>
                  <a:schemeClr val="bg1"/>
                </a:solidFill>
              </a:rPr>
              <a:t>An eloquent preacher named Apollos was taught “more accurately” the gospel by Aquila and Priscilla.</a:t>
            </a:r>
          </a:p>
        </p:txBody>
      </p:sp>
    </p:spTree>
    <p:extLst>
      <p:ext uri="{BB962C8B-B14F-4D97-AF65-F5344CB8AC3E}">
        <p14:creationId xmlns:p14="http://schemas.microsoft.com/office/powerpoint/2010/main" val="5547811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74632"/>
            <a:ext cx="11339274" cy="5923474"/>
          </a:xfrm>
        </p:spPr>
        <p:txBody>
          <a:bodyPr>
            <a:normAutofit lnSpcReduction="10000"/>
          </a:bodyPr>
          <a:lstStyle/>
          <a:p>
            <a:r>
              <a:rPr lang="en-US" sz="4000" dirty="0">
                <a:solidFill>
                  <a:srgbClr val="93D8FF"/>
                </a:solidFill>
                <a:effectLst>
                  <a:outerShdw blurRad="38100" dist="38100" dir="2700000" algn="tl">
                    <a:srgbClr val="000000">
                      <a:alpha val="43137"/>
                    </a:srgbClr>
                  </a:outerShdw>
                </a:effectLst>
              </a:rPr>
              <a:t>In Ephesus Paul met a group who were baptized with John’s baptism. He taught them the gospel, and they were baptized in the name of Christ, then received spiritual gifts from the Holy Spirit (1-7).</a:t>
            </a:r>
          </a:p>
          <a:p>
            <a:endParaRPr lang="en-US" sz="100" dirty="0">
              <a:solidFill>
                <a:schemeClr val="bg1"/>
              </a:solidFill>
            </a:endParaRPr>
          </a:p>
          <a:p>
            <a:pPr marL="798513" indent="-798513" algn="l">
              <a:buSzPct val="125000"/>
              <a:buBlip>
                <a:blip r:embed="rId3"/>
              </a:buBlip>
            </a:pPr>
            <a:r>
              <a:rPr lang="en-US" sz="4000" b="1" dirty="0">
                <a:solidFill>
                  <a:schemeClr val="bg1"/>
                </a:solidFill>
              </a:rPr>
              <a:t>Ephesians 4:4, </a:t>
            </a:r>
            <a:r>
              <a:rPr lang="en-US" sz="4000" b="1" i="1" dirty="0">
                <a:solidFill>
                  <a:schemeClr val="bg1"/>
                </a:solidFill>
              </a:rPr>
              <a:t>“one baptism.” </a:t>
            </a:r>
            <a:r>
              <a:rPr lang="en-US" sz="4000" b="1" dirty="0">
                <a:solidFill>
                  <a:schemeClr val="bg1"/>
                </a:solidFill>
              </a:rPr>
              <a:t>Is the baptism that of John? Or </a:t>
            </a:r>
            <a:r>
              <a:rPr lang="en-US" sz="4000" b="1" i="1" dirty="0">
                <a:solidFill>
                  <a:schemeClr val="bg1"/>
                </a:solidFill>
              </a:rPr>
              <a:t>“in the name of the Lord Jesus”</a:t>
            </a:r>
            <a:r>
              <a:rPr lang="en-US" sz="4000" b="1" dirty="0">
                <a:solidFill>
                  <a:schemeClr val="bg1"/>
                </a:solidFill>
              </a:rPr>
              <a:t>? (5)</a:t>
            </a:r>
          </a:p>
          <a:p>
            <a:pPr algn="l">
              <a:buSzPct val="125000"/>
            </a:pPr>
            <a:r>
              <a:rPr lang="en-US" sz="4000" b="1" dirty="0">
                <a:solidFill>
                  <a:schemeClr val="bg1"/>
                </a:solidFill>
              </a:rPr>
              <a:t>	</a:t>
            </a:r>
            <a:r>
              <a:rPr lang="en-US" sz="4000" dirty="0">
                <a:solidFill>
                  <a:srgbClr val="FFFF00"/>
                </a:solidFill>
              </a:rPr>
              <a:t>Baptism in Jesus’ name trumps and replaces.</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When did the Holy Spirit come upon the disciples?</a:t>
            </a:r>
          </a:p>
          <a:p>
            <a:pPr>
              <a:buSzPct val="125000"/>
            </a:pPr>
            <a:r>
              <a:rPr lang="en-US" sz="4000" dirty="0">
                <a:solidFill>
                  <a:srgbClr val="FFFF00"/>
                </a:solidFill>
              </a:rPr>
              <a:t>When the apostle Paul laid hands on them!</a:t>
            </a:r>
          </a:p>
          <a:p>
            <a:endParaRPr lang="en-US" sz="500" dirty="0">
              <a:solidFill>
                <a:srgbClr val="FFFF00"/>
              </a:solidFill>
            </a:endParaRPr>
          </a:p>
        </p:txBody>
      </p:sp>
    </p:spTree>
    <p:extLst>
      <p:ext uri="{BB962C8B-B14F-4D97-AF65-F5344CB8AC3E}">
        <p14:creationId xmlns:p14="http://schemas.microsoft.com/office/powerpoint/2010/main" val="27916766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Paul preached boldly in the synagogue and later in the school of Tyrannus for two years in Ephesus, with great success (8-10).</a:t>
            </a:r>
          </a:p>
          <a:p>
            <a:endParaRPr lang="en-US" sz="100" dirty="0">
              <a:solidFill>
                <a:schemeClr val="bg1"/>
              </a:solidFill>
            </a:endParaRPr>
          </a:p>
          <a:p>
            <a:pPr marL="798513" indent="-798513" algn="l">
              <a:buSzPct val="125000"/>
              <a:buBlip>
                <a:blip r:embed="rId3"/>
              </a:buBlip>
            </a:pPr>
            <a:r>
              <a:rPr lang="en-US" sz="4000" b="1" dirty="0">
                <a:solidFill>
                  <a:schemeClr val="bg1"/>
                </a:solidFill>
              </a:rPr>
              <a:t>How would Paul’s stay in Ephesus (10) impact the view held by some that it is not scriptural for a preacher to be “located” in a single place.</a:t>
            </a:r>
          </a:p>
          <a:p>
            <a:pPr>
              <a:buSzPct val="125000"/>
            </a:pPr>
            <a:r>
              <a:rPr lang="en-US" sz="4000" dirty="0">
                <a:solidFill>
                  <a:srgbClr val="FFFF00"/>
                </a:solidFill>
              </a:rPr>
              <a:t>Refutes it.  Preachers are to evangelize, but also can be in one place to edify brethren, as Paul did here and in Corinth (for over 18 months).</a:t>
            </a:r>
            <a:endParaRPr lang="en-US" sz="500" i="1" dirty="0">
              <a:solidFill>
                <a:srgbClr val="FFFF00"/>
              </a:solidFill>
            </a:endParaRPr>
          </a:p>
        </p:txBody>
      </p:sp>
    </p:spTree>
    <p:extLst>
      <p:ext uri="{BB962C8B-B14F-4D97-AF65-F5344CB8AC3E}">
        <p14:creationId xmlns:p14="http://schemas.microsoft.com/office/powerpoint/2010/main" val="3282040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Paul had power to perform great miracles by Christ’s authority (11-12). Some Jewish exorcists sought to usurp Paul’s ability and were overpowered by an evil spirit (13-20).</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does the phrase </a:t>
            </a:r>
            <a:r>
              <a:rPr lang="en-US" sz="4000" b="1" i="1" dirty="0">
                <a:solidFill>
                  <a:schemeClr val="bg1"/>
                </a:solidFill>
              </a:rPr>
              <a:t>“So the word of the Lord grew mightily and prevailed” </a:t>
            </a:r>
            <a:r>
              <a:rPr lang="en-US" sz="4000" b="1" dirty="0">
                <a:solidFill>
                  <a:schemeClr val="bg1"/>
                </a:solidFill>
              </a:rPr>
              <a:t>mean? (20)</a:t>
            </a:r>
          </a:p>
          <a:p>
            <a:pPr>
              <a:buSzPct val="125000"/>
            </a:pPr>
            <a:r>
              <a:rPr lang="en-US" sz="4000" dirty="0">
                <a:solidFill>
                  <a:srgbClr val="FFFF00"/>
                </a:solidFill>
              </a:rPr>
              <a:t>As the gospel was contrasted with the failures of the exorcists and magicians, Paul’s efforts (miracles and preaching) were recognized as genuine and better!</a:t>
            </a:r>
            <a:endParaRPr lang="en-US" sz="500" i="1" dirty="0">
              <a:solidFill>
                <a:srgbClr val="FFFF00"/>
              </a:solidFill>
            </a:endParaRPr>
          </a:p>
        </p:txBody>
      </p:sp>
    </p:spTree>
    <p:extLst>
      <p:ext uri="{BB962C8B-B14F-4D97-AF65-F5344CB8AC3E}">
        <p14:creationId xmlns:p14="http://schemas.microsoft.com/office/powerpoint/2010/main" val="15688137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19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r>
              <a:rPr lang="en-US" sz="4400" dirty="0">
                <a:solidFill>
                  <a:srgbClr val="93D8FF"/>
                </a:solidFill>
                <a:effectLst>
                  <a:outerShdw blurRad="38100" dist="38100" dir="2700000" algn="tl">
                    <a:srgbClr val="000000">
                      <a:alpha val="43137"/>
                    </a:srgbClr>
                  </a:outerShdw>
                </a:effectLst>
              </a:rPr>
              <a:t>A silversmith stirred up a confused mob who captured some of Paul’s companions. Fortunately, the city clerk was able to calm the crowd, and dismissed them, rescuing the disciples (21-41).</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is the phrase used by Luke to describe the disciples in verse 23? What is the significance of this term?</a:t>
            </a:r>
          </a:p>
          <a:p>
            <a:pPr>
              <a:buSzPct val="125000"/>
            </a:pPr>
            <a:r>
              <a:rPr lang="en-US" sz="4000" b="1" dirty="0">
                <a:solidFill>
                  <a:srgbClr val="FFFF00"/>
                </a:solidFill>
              </a:rPr>
              <a:t>The Way: </a:t>
            </a:r>
            <a:r>
              <a:rPr lang="en-US" sz="4000" dirty="0">
                <a:solidFill>
                  <a:srgbClr val="FFFF00"/>
                </a:solidFill>
              </a:rPr>
              <a:t>Jesus said, </a:t>
            </a:r>
            <a:r>
              <a:rPr lang="en-US" sz="4000" i="1" dirty="0">
                <a:solidFill>
                  <a:srgbClr val="FFFF00"/>
                </a:solidFill>
              </a:rPr>
              <a:t>“I am the way, the truth, and the life. No one comes to the Father except through Me.”</a:t>
            </a:r>
            <a:endParaRPr lang="en-US" sz="500" i="1" dirty="0">
              <a:solidFill>
                <a:srgbClr val="FFFF00"/>
              </a:solidFill>
            </a:endParaRPr>
          </a:p>
        </p:txBody>
      </p:sp>
    </p:spTree>
    <p:extLst>
      <p:ext uri="{BB962C8B-B14F-4D97-AF65-F5344CB8AC3E}">
        <p14:creationId xmlns:p14="http://schemas.microsoft.com/office/powerpoint/2010/main" val="3480995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19</a:t>
            </a:r>
          </a:p>
          <a:p>
            <a:pPr marL="571500" indent="-571500" algn="l">
              <a:buFont typeface="Arial" panose="020B0604020202020204" pitchFamily="34" charset="0"/>
              <a:buChar char="•"/>
            </a:pPr>
            <a:r>
              <a:rPr lang="en-US" sz="3800" dirty="0">
                <a:solidFill>
                  <a:schemeClr val="bg1"/>
                </a:solidFill>
              </a:rPr>
              <a:t>Paul spent more than two years in Ephesus preaching and converting souls to Christ. (“all who dwelt in Asia heard the word of the Lord Jesus”), (10).</a:t>
            </a:r>
          </a:p>
          <a:p>
            <a:pPr marL="571500" indent="-571500" algn="l">
              <a:buFont typeface="Arial" panose="020B0604020202020204" pitchFamily="34" charset="0"/>
              <a:buChar char="•"/>
            </a:pPr>
            <a:r>
              <a:rPr lang="en-US" sz="3800" dirty="0">
                <a:solidFill>
                  <a:schemeClr val="bg1"/>
                </a:solidFill>
              </a:rPr>
              <a:t>The effectiveness of the gospel was evident, as even many pagans were converted. (“the word of the Lord grew mightily and prevailed”), (20).</a:t>
            </a:r>
          </a:p>
          <a:p>
            <a:pPr marL="571500" indent="-571500" algn="l">
              <a:buFont typeface="Arial" panose="020B0604020202020204" pitchFamily="34" charset="0"/>
              <a:buChar char="•"/>
            </a:pPr>
            <a:r>
              <a:rPr lang="en-US" sz="3800" dirty="0">
                <a:solidFill>
                  <a:schemeClr val="bg1"/>
                </a:solidFill>
              </a:rPr>
              <a:t>Despite the effectiveness of Paul’s ministry, there was much opposition.</a:t>
            </a:r>
          </a:p>
        </p:txBody>
      </p:sp>
    </p:spTree>
    <p:extLst>
      <p:ext uri="{BB962C8B-B14F-4D97-AF65-F5344CB8AC3E}">
        <p14:creationId xmlns:p14="http://schemas.microsoft.com/office/powerpoint/2010/main" val="2712857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After leaving Ephesus (Asia), Paul traveled to Greece, ending up on Troas for a week where he preached to the Christians there (1-12).</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is the possible significance of Paul’s determination to stay for 7 days? (6-7).</a:t>
            </a:r>
          </a:p>
          <a:p>
            <a:pPr>
              <a:buSzPct val="125000"/>
            </a:pPr>
            <a:r>
              <a:rPr lang="en-US" sz="4000" dirty="0">
                <a:solidFill>
                  <a:srgbClr val="FFFF00"/>
                </a:solidFill>
              </a:rPr>
              <a:t>Waiting for Sunday for a called assembly.</a:t>
            </a:r>
            <a:endParaRPr lang="en-US" sz="500" i="1" dirty="0">
              <a:solidFill>
                <a:srgbClr val="FFFF00"/>
              </a:solidFill>
            </a:endParaRPr>
          </a:p>
        </p:txBody>
      </p:sp>
    </p:spTree>
    <p:extLst>
      <p:ext uri="{BB962C8B-B14F-4D97-AF65-F5344CB8AC3E}">
        <p14:creationId xmlns:p14="http://schemas.microsoft.com/office/powerpoint/2010/main" val="3519431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John’s message to the Jews (7-20)</a:t>
            </a:r>
          </a:p>
          <a:p>
            <a:endParaRPr lang="en-US" dirty="0">
              <a:solidFill>
                <a:schemeClr val="bg1"/>
              </a:solidFill>
            </a:endParaRPr>
          </a:p>
          <a:p>
            <a:pPr marL="798513" indent="-798513" algn="l">
              <a:buSzPct val="125000"/>
              <a:buBlip>
                <a:blip r:embed="rId2"/>
              </a:buBlip>
            </a:pPr>
            <a:r>
              <a:rPr lang="en-US" sz="4400" b="1" dirty="0">
                <a:solidFill>
                  <a:schemeClr val="bg1"/>
                </a:solidFill>
              </a:rPr>
              <a:t>Discuss the prophecy concerning one who would come after him (3:16-17)</a:t>
            </a:r>
          </a:p>
          <a:p>
            <a:r>
              <a:rPr lang="en-US" sz="4000" dirty="0">
                <a:solidFill>
                  <a:srgbClr val="FFFF00"/>
                </a:solidFill>
              </a:rPr>
              <a:t>Jesus was coming / John’s humility – not worthy to perform a slave’s function / Baptism of Holy Spirit (Acts 1:5, 2:2-4) / Fire represents judgment (17)</a:t>
            </a:r>
          </a:p>
        </p:txBody>
      </p:sp>
    </p:spTree>
    <p:extLst>
      <p:ext uri="{BB962C8B-B14F-4D97-AF65-F5344CB8AC3E}">
        <p14:creationId xmlns:p14="http://schemas.microsoft.com/office/powerpoint/2010/main" val="2035577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While in Troas, Paul met with the saints on the first day of the week (Sunday) for the Lord’s Supper (“break bread”) and preached to them. (7)</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is the significance of the first day of the week? Is there any indication in scripture that the Lord’s Supper was observed on any other day? (7)</a:t>
            </a:r>
          </a:p>
          <a:p>
            <a:pPr>
              <a:buSzPct val="125000"/>
            </a:pPr>
            <a:r>
              <a:rPr lang="en-US" sz="4000" dirty="0">
                <a:solidFill>
                  <a:srgbClr val="FFFF00"/>
                </a:solidFill>
              </a:rPr>
              <a:t>No. This is the extent of the pattern.  The Lord’s day is a central part of Christian worship (cf. Matthew 2:1;     1 Corinthians 16:1-2; Revelation 1:10)</a:t>
            </a:r>
            <a:endParaRPr lang="en-US" sz="500" i="1" dirty="0">
              <a:solidFill>
                <a:srgbClr val="FFFF00"/>
              </a:solidFill>
            </a:endParaRPr>
          </a:p>
        </p:txBody>
      </p:sp>
    </p:spTree>
    <p:extLst>
      <p:ext uri="{BB962C8B-B14F-4D97-AF65-F5344CB8AC3E}">
        <p14:creationId xmlns:p14="http://schemas.microsoft.com/office/powerpoint/2010/main" val="3848220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Before leaving for Jerusalem, Paul stopped in Miletus, and called for the elders of the church at Ephesus to speak to them (17).</a:t>
            </a:r>
          </a:p>
          <a:p>
            <a:endParaRPr lang="en-US" sz="100" dirty="0">
              <a:solidFill>
                <a:schemeClr val="bg1"/>
              </a:solidFill>
            </a:endParaRPr>
          </a:p>
          <a:p>
            <a:pPr>
              <a:buSzPct val="125000"/>
            </a:pPr>
            <a:r>
              <a:rPr lang="en-US" sz="4400" dirty="0">
                <a:solidFill>
                  <a:srgbClr val="FFFF00"/>
                </a:solidFill>
              </a:rPr>
              <a:t>“From Miletus he sent to Ephesus and called for the elders of the church” (17).</a:t>
            </a:r>
            <a:endParaRPr lang="en-US" sz="500" dirty="0">
              <a:solidFill>
                <a:srgbClr val="FFFF00"/>
              </a:solidFill>
            </a:endParaRPr>
          </a:p>
        </p:txBody>
      </p:sp>
    </p:spTree>
    <p:extLst>
      <p:ext uri="{BB962C8B-B14F-4D97-AF65-F5344CB8AC3E}">
        <p14:creationId xmlns:p14="http://schemas.microsoft.com/office/powerpoint/2010/main" val="3942005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74632"/>
            <a:ext cx="11339274"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Paul’s affection for the brethren is evident (31-38).</a:t>
            </a:r>
          </a:p>
          <a:p>
            <a:endParaRPr lang="en-US" sz="100" dirty="0">
              <a:solidFill>
                <a:schemeClr val="bg1"/>
              </a:solidFill>
            </a:endParaRPr>
          </a:p>
          <a:p>
            <a:pPr marL="798513" indent="-798513" algn="l">
              <a:buSzPct val="125000"/>
              <a:buBlip>
                <a:blip r:embed="rId3"/>
              </a:buBlip>
            </a:pPr>
            <a:r>
              <a:rPr lang="en-US" sz="4000" b="1" dirty="0">
                <a:solidFill>
                  <a:schemeClr val="bg1"/>
                </a:solidFill>
              </a:rPr>
              <a:t>For what did the elders need preparation? (29-31)?</a:t>
            </a:r>
          </a:p>
          <a:p>
            <a:pPr>
              <a:buSzPct val="125000"/>
            </a:pPr>
            <a:r>
              <a:rPr lang="en-US" sz="4000" dirty="0">
                <a:solidFill>
                  <a:srgbClr val="FFFF00"/>
                </a:solidFill>
              </a:rPr>
              <a:t>Ungodly men arising from among them </a:t>
            </a:r>
            <a:r>
              <a:rPr lang="en-US" sz="4000">
                <a:solidFill>
                  <a:srgbClr val="FFFF00"/>
                </a:solidFill>
              </a:rPr>
              <a:t>who would </a:t>
            </a:r>
            <a:r>
              <a:rPr lang="en-US" sz="4000" dirty="0">
                <a:solidFill>
                  <a:srgbClr val="FFFF00"/>
                </a:solidFill>
              </a:rPr>
              <a:t>damage the flock and draw Christians away.</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In what way did Paul support himself while preaching? (34), (cf. 18:3)</a:t>
            </a:r>
          </a:p>
          <a:p>
            <a:pPr>
              <a:buSzPct val="125000"/>
            </a:pPr>
            <a:r>
              <a:rPr lang="en-US" sz="4000" dirty="0">
                <a:solidFill>
                  <a:srgbClr val="FFFF00"/>
                </a:solidFill>
              </a:rPr>
              <a:t>His occupation was as a tentmaker.</a:t>
            </a:r>
          </a:p>
          <a:p>
            <a:endParaRPr lang="en-US" sz="500" dirty="0">
              <a:solidFill>
                <a:srgbClr val="FFFF00"/>
              </a:solidFill>
            </a:endParaRPr>
          </a:p>
        </p:txBody>
      </p:sp>
    </p:spTree>
    <p:extLst>
      <p:ext uri="{BB962C8B-B14F-4D97-AF65-F5344CB8AC3E}">
        <p14:creationId xmlns:p14="http://schemas.microsoft.com/office/powerpoint/2010/main" val="2096962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533239" cy="5606401"/>
          </a:xfrm>
        </p:spPr>
        <p:txBody>
          <a:bodyPr>
            <a:normAutofit lnSpcReduction="10000"/>
          </a:bodyPr>
          <a:lstStyle/>
          <a:p>
            <a:r>
              <a:rPr lang="en-US" sz="4800" dirty="0">
                <a:solidFill>
                  <a:srgbClr val="93D8FF"/>
                </a:solidFill>
                <a:effectLst>
                  <a:outerShdw blurRad="38100" dist="38100" dir="2700000" algn="tl">
                    <a:srgbClr val="000000">
                      <a:alpha val="43137"/>
                    </a:srgbClr>
                  </a:outerShdw>
                </a:effectLst>
              </a:rPr>
              <a:t>Review of Chapter 20</a:t>
            </a:r>
          </a:p>
          <a:p>
            <a:pPr marL="571500" indent="-571500" algn="l">
              <a:buFont typeface="Arial" panose="020B0604020202020204" pitchFamily="34" charset="0"/>
              <a:buChar char="•"/>
            </a:pPr>
            <a:r>
              <a:rPr lang="en-US" sz="3800" dirty="0">
                <a:solidFill>
                  <a:schemeClr val="bg1"/>
                </a:solidFill>
              </a:rPr>
              <a:t>After leaving Ephesus, Paul and his group traveled through Macedonia, and to Troas where he stayed a week, and worshiped with the disciples on Sunday.</a:t>
            </a:r>
          </a:p>
          <a:p>
            <a:pPr marL="571500" indent="-571500" algn="l">
              <a:buFont typeface="Arial" panose="020B0604020202020204" pitchFamily="34" charset="0"/>
              <a:buChar char="•"/>
            </a:pPr>
            <a:r>
              <a:rPr lang="en-US" sz="3800" dirty="0">
                <a:solidFill>
                  <a:schemeClr val="bg1"/>
                </a:solidFill>
              </a:rPr>
              <a:t>Paul determined to get to Jerusalem by the Day of Pentecost. He modified his plans, going next to Miletus, where he sent for the Ephesians elders.</a:t>
            </a:r>
          </a:p>
          <a:p>
            <a:pPr marL="571500" indent="-571500" algn="l">
              <a:buFont typeface="Arial" panose="020B0604020202020204" pitchFamily="34" charset="0"/>
              <a:buChar char="•"/>
            </a:pPr>
            <a:r>
              <a:rPr lang="en-US" sz="3800" dirty="0">
                <a:solidFill>
                  <a:schemeClr val="bg1"/>
                </a:solidFill>
              </a:rPr>
              <a:t>Paul gives his final instructions to the elders from Ephesus, warning them about false teachers, and exhorting them to carefully guide the church.</a:t>
            </a:r>
          </a:p>
        </p:txBody>
      </p:sp>
    </p:spTree>
    <p:extLst>
      <p:ext uri="{BB962C8B-B14F-4D97-AF65-F5344CB8AC3E}">
        <p14:creationId xmlns:p14="http://schemas.microsoft.com/office/powerpoint/2010/main" val="510375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After traveling by ship to </a:t>
            </a:r>
            <a:r>
              <a:rPr lang="en-US" sz="4400" dirty="0" err="1">
                <a:solidFill>
                  <a:srgbClr val="93D8FF"/>
                </a:solidFill>
                <a:effectLst>
                  <a:outerShdw blurRad="38100" dist="38100" dir="2700000" algn="tl">
                    <a:srgbClr val="000000">
                      <a:alpha val="43137"/>
                    </a:srgbClr>
                  </a:outerShdw>
                </a:effectLst>
              </a:rPr>
              <a:t>Tyre</a:t>
            </a:r>
            <a:r>
              <a:rPr lang="en-US" sz="4400" dirty="0">
                <a:solidFill>
                  <a:srgbClr val="93D8FF"/>
                </a:solidFill>
                <a:effectLst>
                  <a:outerShdw blurRad="38100" dist="38100" dir="2700000" algn="tl">
                    <a:srgbClr val="000000">
                      <a:alpha val="43137"/>
                    </a:srgbClr>
                  </a:outerShdw>
                </a:effectLst>
              </a:rPr>
              <a:t> (Syria), Paul met with the disciples there. They warned him not to go to Jerusalem (1-6).</a:t>
            </a:r>
          </a:p>
          <a:p>
            <a:endParaRPr lang="en-US" sz="100" dirty="0">
              <a:solidFill>
                <a:schemeClr val="bg1"/>
              </a:solidFill>
            </a:endParaRPr>
          </a:p>
          <a:p>
            <a:pPr>
              <a:buSzPct val="125000"/>
            </a:pPr>
            <a:r>
              <a:rPr lang="en-US" sz="4400" dirty="0">
                <a:solidFill>
                  <a:srgbClr val="FFFF00"/>
                </a:solidFill>
              </a:rPr>
              <a:t>Paul’s itinerary took him Cos, Rhodes, </a:t>
            </a:r>
            <a:r>
              <a:rPr lang="en-US" sz="4400" dirty="0" err="1">
                <a:solidFill>
                  <a:srgbClr val="FFFF00"/>
                </a:solidFill>
              </a:rPr>
              <a:t>Patara</a:t>
            </a:r>
            <a:r>
              <a:rPr lang="en-US" sz="4400" dirty="0">
                <a:solidFill>
                  <a:srgbClr val="FFFF00"/>
                </a:solidFill>
              </a:rPr>
              <a:t>, and </a:t>
            </a:r>
            <a:r>
              <a:rPr lang="en-US" sz="4400" dirty="0" err="1">
                <a:solidFill>
                  <a:srgbClr val="FFFF00"/>
                </a:solidFill>
              </a:rPr>
              <a:t>Tyre</a:t>
            </a:r>
            <a:r>
              <a:rPr lang="en-US" sz="4400" dirty="0">
                <a:solidFill>
                  <a:srgbClr val="FFFF00"/>
                </a:solidFill>
              </a:rPr>
              <a:t>, where the ship was bound.</a:t>
            </a:r>
          </a:p>
          <a:p>
            <a:pPr>
              <a:buSzPct val="125000"/>
            </a:pPr>
            <a:r>
              <a:rPr lang="en-US" sz="4400" dirty="0">
                <a:solidFill>
                  <a:srgbClr val="FFFF00"/>
                </a:solidFill>
              </a:rPr>
              <a:t>Disciples in </a:t>
            </a:r>
            <a:r>
              <a:rPr lang="en-US" sz="4400" dirty="0" err="1">
                <a:solidFill>
                  <a:srgbClr val="FFFF00"/>
                </a:solidFill>
              </a:rPr>
              <a:t>Tyre</a:t>
            </a:r>
            <a:r>
              <a:rPr lang="en-US" sz="4400" dirty="0">
                <a:solidFill>
                  <a:srgbClr val="FFFF00"/>
                </a:solidFill>
              </a:rPr>
              <a:t> </a:t>
            </a:r>
            <a:r>
              <a:rPr lang="en-US" sz="4400" i="1" dirty="0">
                <a:solidFill>
                  <a:srgbClr val="FFFF00"/>
                </a:solidFill>
              </a:rPr>
              <a:t>“told Paul through the Spirit” </a:t>
            </a:r>
            <a:r>
              <a:rPr lang="en-US" sz="4400" dirty="0">
                <a:solidFill>
                  <a:srgbClr val="FFFF00"/>
                </a:solidFill>
              </a:rPr>
              <a:t>not to go to Jerusalem.</a:t>
            </a:r>
          </a:p>
          <a:p>
            <a:pPr>
              <a:buSzPct val="125000"/>
            </a:pPr>
            <a:r>
              <a:rPr lang="en-US" sz="4400" dirty="0">
                <a:solidFill>
                  <a:srgbClr val="FFFF00"/>
                </a:solidFill>
              </a:rPr>
              <a:t>After seven days they rejoined the ship.</a:t>
            </a:r>
            <a:endParaRPr lang="en-US" sz="500" dirty="0">
              <a:solidFill>
                <a:srgbClr val="FFFF00"/>
              </a:solidFill>
            </a:endParaRPr>
          </a:p>
        </p:txBody>
      </p:sp>
    </p:spTree>
    <p:extLst>
      <p:ext uri="{BB962C8B-B14F-4D97-AF65-F5344CB8AC3E}">
        <p14:creationId xmlns:p14="http://schemas.microsoft.com/office/powerpoint/2010/main" val="2216478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74632"/>
            <a:ext cx="11339274" cy="5923474"/>
          </a:xfrm>
        </p:spPr>
        <p:txBody>
          <a:bodyPr>
            <a:normAutofit lnSpcReduction="10000"/>
          </a:bodyPr>
          <a:lstStyle/>
          <a:p>
            <a:r>
              <a:rPr lang="en-US" sz="4000" dirty="0">
                <a:solidFill>
                  <a:srgbClr val="93D8FF"/>
                </a:solidFill>
                <a:effectLst>
                  <a:outerShdw blurRad="38100" dist="38100" dir="2700000" algn="tl">
                    <a:srgbClr val="000000">
                      <a:alpha val="43137"/>
                    </a:srgbClr>
                  </a:outerShdw>
                </a:effectLst>
              </a:rPr>
              <a:t>The message not to go to Jerusalem continued in Caesarea from the disciples. Paul responded he was willing to suffer &amp; die at Jerusalem for the Lord. (7-14)</a:t>
            </a:r>
          </a:p>
          <a:p>
            <a:endParaRPr lang="en-US" sz="100" dirty="0">
              <a:solidFill>
                <a:schemeClr val="bg1"/>
              </a:solidFill>
            </a:endParaRPr>
          </a:p>
          <a:p>
            <a:pPr marL="798513" indent="-798513" algn="l">
              <a:buSzPct val="125000"/>
              <a:buBlip>
                <a:blip r:embed="rId3"/>
              </a:buBlip>
            </a:pPr>
            <a:r>
              <a:rPr lang="en-US" sz="4000" b="1" dirty="0">
                <a:solidFill>
                  <a:schemeClr val="bg1"/>
                </a:solidFill>
              </a:rPr>
              <a:t>Why did so many disciples tell Paul not to go to Jerusalem? (4,11-12)</a:t>
            </a:r>
          </a:p>
          <a:p>
            <a:pPr>
              <a:buSzPct val="125000"/>
            </a:pPr>
            <a:r>
              <a:rPr lang="en-US" sz="4000" dirty="0">
                <a:solidFill>
                  <a:srgbClr val="FFFF00"/>
                </a:solidFill>
              </a:rPr>
              <a:t>Concern as they were warned by the Holy Spirit</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Was Paul disobeying the Holy Spirit when he determined to go to Jerusalem? (13-14)</a:t>
            </a:r>
          </a:p>
          <a:p>
            <a:pPr>
              <a:buSzPct val="125000"/>
            </a:pPr>
            <a:r>
              <a:rPr lang="en-US" sz="4000" dirty="0">
                <a:solidFill>
                  <a:srgbClr val="FFFF00"/>
                </a:solidFill>
              </a:rPr>
              <a:t>The message seemed to be a warning, not a command. (see esp. 11, 14; 16:6-8; 20:22-24)</a:t>
            </a:r>
          </a:p>
          <a:p>
            <a:endParaRPr lang="en-US" sz="500" dirty="0">
              <a:solidFill>
                <a:srgbClr val="FFFF00"/>
              </a:solidFill>
            </a:endParaRPr>
          </a:p>
        </p:txBody>
      </p:sp>
    </p:spTree>
    <p:extLst>
      <p:ext uri="{BB962C8B-B14F-4D97-AF65-F5344CB8AC3E}">
        <p14:creationId xmlns:p14="http://schemas.microsoft.com/office/powerpoint/2010/main" val="1762671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lnSpcReduction="10000"/>
          </a:bodyPr>
          <a:lstStyle/>
          <a:p>
            <a:pPr lvl="0"/>
            <a:r>
              <a:rPr lang="en-US" sz="4000" dirty="0">
                <a:solidFill>
                  <a:srgbClr val="93D8FF"/>
                </a:solidFill>
                <a:effectLst>
                  <a:outerShdw blurRad="38100" dist="38100" dir="2700000" algn="tl">
                    <a:srgbClr val="000000">
                      <a:alpha val="43137"/>
                    </a:srgbClr>
                  </a:outerShdw>
                </a:effectLst>
              </a:rPr>
              <a:t>When in Jerusalem the elders of the church counseled Paul to purify himself and pay the expenses of four men who had taken a vow, to show the Jews that he walked “orderly” and kept “the law” (15-25).</a:t>
            </a:r>
          </a:p>
          <a:p>
            <a:endParaRPr lang="en-US" sz="100" dirty="0">
              <a:solidFill>
                <a:schemeClr val="bg1"/>
              </a:solidFill>
            </a:endParaRPr>
          </a:p>
          <a:p>
            <a:pPr marL="798513" indent="-798513" algn="l">
              <a:buSzPct val="125000"/>
              <a:buBlip>
                <a:blip r:embed="rId3"/>
              </a:buBlip>
            </a:pPr>
            <a:r>
              <a:rPr lang="en-US" sz="4000" b="1" dirty="0">
                <a:solidFill>
                  <a:schemeClr val="bg1"/>
                </a:solidFill>
              </a:rPr>
              <a:t>Why was it important to show the Jews that Paul continued to keep the law of Moses? (17-24)</a:t>
            </a:r>
          </a:p>
          <a:p>
            <a:pPr>
              <a:buSzPct val="125000"/>
            </a:pPr>
            <a:r>
              <a:rPr lang="en-US" sz="4000" dirty="0">
                <a:solidFill>
                  <a:srgbClr val="FFFF00"/>
                </a:solidFill>
              </a:rPr>
              <a:t>He was not antagonistic to Moses and the Law (cf. (1 Corinthians 9:19-23). The problem was thinking that salvation was in the law. Not in observing national customs and practices.</a:t>
            </a:r>
            <a:endParaRPr lang="en-US" sz="500" i="1" dirty="0">
              <a:solidFill>
                <a:srgbClr val="FFFF00"/>
              </a:solidFill>
            </a:endParaRPr>
          </a:p>
        </p:txBody>
      </p:sp>
    </p:spTree>
    <p:extLst>
      <p:ext uri="{BB962C8B-B14F-4D97-AF65-F5344CB8AC3E}">
        <p14:creationId xmlns:p14="http://schemas.microsoft.com/office/powerpoint/2010/main" val="2572307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Some Jews (unbelievers) saw him in the temple, and falsely accused him of bringing in Gentiles, desecrating the temple, he was seized by a mob (26-36).</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the initial charge made against Paul that incited the mob to seize him and drag him out of the temple? (27-30)</a:t>
            </a:r>
          </a:p>
          <a:p>
            <a:pPr>
              <a:buSzPct val="125000"/>
            </a:pPr>
            <a:r>
              <a:rPr lang="en-US" sz="4000" dirty="0">
                <a:solidFill>
                  <a:srgbClr val="FFFF00"/>
                </a:solidFill>
              </a:rPr>
              <a:t>He brought Greeks (</a:t>
            </a:r>
            <a:r>
              <a:rPr lang="en-US" sz="4000" dirty="0" err="1">
                <a:solidFill>
                  <a:srgbClr val="FFFF00"/>
                </a:solidFill>
              </a:rPr>
              <a:t>Trophimus</a:t>
            </a:r>
            <a:r>
              <a:rPr lang="en-US" sz="4000" dirty="0">
                <a:solidFill>
                  <a:srgbClr val="FFFF00"/>
                </a:solidFill>
              </a:rPr>
              <a:t>) into the temple and desecrated it. This was a serious defilement of the temple for the Jews.</a:t>
            </a:r>
            <a:endParaRPr lang="en-US" sz="500" i="1" dirty="0">
              <a:solidFill>
                <a:srgbClr val="FFFF00"/>
              </a:solidFill>
            </a:endParaRPr>
          </a:p>
        </p:txBody>
      </p:sp>
    </p:spTree>
    <p:extLst>
      <p:ext uri="{BB962C8B-B14F-4D97-AF65-F5344CB8AC3E}">
        <p14:creationId xmlns:p14="http://schemas.microsoft.com/office/powerpoint/2010/main" val="3063054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Paul was rescued by Roman soldiers and allowed to address the gathered mobs (37-40).</a:t>
            </a:r>
          </a:p>
          <a:p>
            <a:endParaRPr lang="en-US" sz="100" dirty="0">
              <a:solidFill>
                <a:schemeClr val="bg1"/>
              </a:solidFill>
            </a:endParaRPr>
          </a:p>
          <a:p>
            <a:pPr>
              <a:buSzPct val="125000"/>
            </a:pPr>
            <a:r>
              <a:rPr lang="en-US" sz="4400" dirty="0">
                <a:solidFill>
                  <a:srgbClr val="FFFF00"/>
                </a:solidFill>
              </a:rPr>
              <a:t>Note that Paul would have been killed except for the Romans.</a:t>
            </a:r>
          </a:p>
          <a:p>
            <a:pPr>
              <a:buSzPct val="125000"/>
            </a:pPr>
            <a:r>
              <a:rPr lang="en-US" sz="4400" dirty="0">
                <a:solidFill>
                  <a:srgbClr val="FFFF00"/>
                </a:solidFill>
              </a:rPr>
              <a:t>Paul identified himself as a Jew and asked for permission to speak to the mob.</a:t>
            </a:r>
          </a:p>
          <a:p>
            <a:pPr>
              <a:buSzPct val="125000"/>
            </a:pPr>
            <a:r>
              <a:rPr lang="en-US" sz="4400" dirty="0">
                <a:solidFill>
                  <a:srgbClr val="FFFF00"/>
                </a:solidFill>
              </a:rPr>
              <a:t>Permission was granted for him to defend himself before the mob. (cf. chapter 22).</a:t>
            </a:r>
            <a:endParaRPr lang="en-US" sz="500" dirty="0">
              <a:solidFill>
                <a:srgbClr val="FFFF00"/>
              </a:solidFill>
            </a:endParaRPr>
          </a:p>
        </p:txBody>
      </p:sp>
    </p:spTree>
    <p:extLst>
      <p:ext uri="{BB962C8B-B14F-4D97-AF65-F5344CB8AC3E}">
        <p14:creationId xmlns:p14="http://schemas.microsoft.com/office/powerpoint/2010/main" val="112676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678654"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21</a:t>
            </a:r>
          </a:p>
          <a:p>
            <a:pPr marL="571500" indent="-571500" algn="l">
              <a:buFont typeface="Arial" panose="020B0604020202020204" pitchFamily="34" charset="0"/>
              <a:buChar char="•"/>
            </a:pPr>
            <a:r>
              <a:rPr lang="en-US" sz="3600" dirty="0">
                <a:solidFill>
                  <a:schemeClr val="bg1"/>
                </a:solidFill>
              </a:rPr>
              <a:t>Despite repeated warnings from prophecy, Paul determined to continue his journey to Jerusalem, willing to be “bound, but also to die” for Jesus.</a:t>
            </a:r>
          </a:p>
          <a:p>
            <a:pPr marL="571500" indent="-571500" algn="l">
              <a:buFont typeface="Arial" panose="020B0604020202020204" pitchFamily="34" charset="0"/>
              <a:buChar char="•"/>
            </a:pPr>
            <a:r>
              <a:rPr lang="en-US" sz="3600" dirty="0">
                <a:solidFill>
                  <a:schemeClr val="bg1"/>
                </a:solidFill>
              </a:rPr>
              <a:t>When he came to Jerusalem, Paul followed the advice of the brethren there to go to the temple and show his enemies that he had not forsaken the law.</a:t>
            </a:r>
          </a:p>
          <a:p>
            <a:pPr marL="571500" indent="-571500" algn="l">
              <a:buFont typeface="Arial" panose="020B0604020202020204" pitchFamily="34" charset="0"/>
              <a:buChar char="•"/>
            </a:pPr>
            <a:r>
              <a:rPr lang="en-US" sz="3600" dirty="0">
                <a:solidFill>
                  <a:schemeClr val="bg1"/>
                </a:solidFill>
              </a:rPr>
              <a:t>A false accusation that Paul had brought a Gentile to the temple enraged a mob, and necessitated the authorities intervene. Paul requested permission to speak to the mob.</a:t>
            </a:r>
          </a:p>
        </p:txBody>
      </p:sp>
    </p:spTree>
    <p:extLst>
      <p:ext uri="{BB962C8B-B14F-4D97-AF65-F5344CB8AC3E}">
        <p14:creationId xmlns:p14="http://schemas.microsoft.com/office/powerpoint/2010/main" val="767240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John baptizes Jesus (21-22)</a:t>
            </a:r>
          </a:p>
          <a:p>
            <a:endParaRPr lang="en-US" dirty="0">
              <a:solidFill>
                <a:schemeClr val="bg1"/>
              </a:solidFill>
            </a:endParaRPr>
          </a:p>
          <a:p>
            <a:pPr marL="798513" indent="-798513" algn="l">
              <a:buSzPct val="125000"/>
              <a:buBlip>
                <a:blip r:embed="rId2"/>
              </a:buBlip>
            </a:pPr>
            <a:r>
              <a:rPr lang="en-US" sz="4400" b="1" dirty="0">
                <a:solidFill>
                  <a:schemeClr val="bg1"/>
                </a:solidFill>
              </a:rPr>
              <a:t>What can we know about God from Jesus’ baptism? (21-22)</a:t>
            </a:r>
          </a:p>
          <a:p>
            <a:r>
              <a:rPr lang="en-US" sz="4000" dirty="0">
                <a:solidFill>
                  <a:srgbClr val="FFFF00"/>
                </a:solidFill>
              </a:rPr>
              <a:t>God exists in 3 persons, all revealed here.  (Son baptized, Holy Spirit descended as dove, Father spoke). (see John’s testimony,  John 1:32-34)</a:t>
            </a:r>
          </a:p>
        </p:txBody>
      </p:sp>
    </p:spTree>
    <p:extLst>
      <p:ext uri="{BB962C8B-B14F-4D97-AF65-F5344CB8AC3E}">
        <p14:creationId xmlns:p14="http://schemas.microsoft.com/office/powerpoint/2010/main" val="2661013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In his address, Paul identified himself, and gave his history as a persecutor of Christians (1-5).</a:t>
            </a:r>
          </a:p>
          <a:p>
            <a:endParaRPr lang="en-US" sz="100" dirty="0">
              <a:solidFill>
                <a:schemeClr val="bg1"/>
              </a:solidFill>
            </a:endParaRPr>
          </a:p>
          <a:p>
            <a:pPr>
              <a:buSzPct val="125000"/>
            </a:pPr>
            <a:r>
              <a:rPr lang="en-US" sz="4400" dirty="0">
                <a:solidFill>
                  <a:srgbClr val="FFFF00"/>
                </a:solidFill>
              </a:rPr>
              <a:t>Paul describes his address as a defense.  He was making the arguments that he was not guilty of the accusations made against him.</a:t>
            </a:r>
          </a:p>
          <a:p>
            <a:pPr>
              <a:buSzPct val="125000"/>
            </a:pPr>
            <a:r>
              <a:rPr lang="en-US" sz="4400" dirty="0">
                <a:solidFill>
                  <a:srgbClr val="FFFF00"/>
                </a:solidFill>
              </a:rPr>
              <a:t>He honestly recounts his history prior to his conversion – as a persecutor of Christians. (What makes him a preeminent witness)</a:t>
            </a:r>
            <a:endParaRPr lang="en-US" sz="500" dirty="0">
              <a:solidFill>
                <a:srgbClr val="FFFF00"/>
              </a:solidFill>
            </a:endParaRPr>
          </a:p>
        </p:txBody>
      </p:sp>
    </p:spTree>
    <p:extLst>
      <p:ext uri="{BB962C8B-B14F-4D97-AF65-F5344CB8AC3E}">
        <p14:creationId xmlns:p14="http://schemas.microsoft.com/office/powerpoint/2010/main" val="3822881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974632"/>
            <a:ext cx="11533239"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Paul then recounted his experience on the road to Damascus where the risen Jesus appeared to him and identified himself. (6-11)</a:t>
            </a:r>
          </a:p>
          <a:p>
            <a:endParaRPr lang="en-US" sz="100" dirty="0">
              <a:solidFill>
                <a:schemeClr val="bg1"/>
              </a:solidFill>
            </a:endParaRPr>
          </a:p>
          <a:p>
            <a:pPr marL="798513" indent="-798513" algn="l">
              <a:buSzPct val="125000"/>
              <a:buBlip>
                <a:blip r:embed="rId3"/>
              </a:buBlip>
            </a:pPr>
            <a:r>
              <a:rPr lang="en-US" sz="4000" b="1" dirty="0">
                <a:solidFill>
                  <a:schemeClr val="bg1"/>
                </a:solidFill>
              </a:rPr>
              <a:t>How would you characterize the tone of Paul’s speech as he addressed the mob? (example vs 21)</a:t>
            </a:r>
          </a:p>
          <a:p>
            <a:pPr>
              <a:buSzPct val="125000"/>
            </a:pPr>
            <a:r>
              <a:rPr lang="en-US" sz="4000" dirty="0">
                <a:solidFill>
                  <a:srgbClr val="FFFF00"/>
                </a:solidFill>
              </a:rPr>
              <a:t>Not apologetic.  Not designed to mollify the mob.</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Does Paul’s testimony reveal he was converted on the road to Damascus, or in the city? (10-11, 22)</a:t>
            </a:r>
          </a:p>
          <a:p>
            <a:pPr>
              <a:buSzPct val="125000"/>
            </a:pPr>
            <a:r>
              <a:rPr lang="en-US" sz="4000" dirty="0">
                <a:solidFill>
                  <a:srgbClr val="FFFF00"/>
                </a:solidFill>
              </a:rPr>
              <a:t>In the city. After the road, still had to be baptized!</a:t>
            </a:r>
          </a:p>
          <a:p>
            <a:endParaRPr lang="en-US" sz="500" dirty="0">
              <a:solidFill>
                <a:srgbClr val="FFFF00"/>
              </a:solidFill>
            </a:endParaRPr>
          </a:p>
        </p:txBody>
      </p:sp>
    </p:spTree>
    <p:extLst>
      <p:ext uri="{BB962C8B-B14F-4D97-AF65-F5344CB8AC3E}">
        <p14:creationId xmlns:p14="http://schemas.microsoft.com/office/powerpoint/2010/main" val="12795116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Paul explains his conversation with Ananias, which led to his conversion, and his work as an apostle, at Jesus’ charge (12-21).</a:t>
            </a:r>
          </a:p>
          <a:p>
            <a:endParaRPr lang="en-US" sz="100" dirty="0">
              <a:solidFill>
                <a:schemeClr val="bg1"/>
              </a:solidFill>
            </a:endParaRPr>
          </a:p>
          <a:p>
            <a:pPr marL="798513" indent="-798513" algn="l">
              <a:buSzPct val="125000"/>
              <a:buBlip>
                <a:blip r:embed="rId3"/>
              </a:buBlip>
            </a:pPr>
            <a:r>
              <a:rPr lang="en-US" sz="4000" b="1" dirty="0">
                <a:solidFill>
                  <a:schemeClr val="bg1"/>
                </a:solidFill>
              </a:rPr>
              <a:t>(#4) What was Paul’s special mission as an apostle? (21)</a:t>
            </a:r>
          </a:p>
          <a:p>
            <a:pPr>
              <a:buSzPct val="125000"/>
            </a:pPr>
            <a:r>
              <a:rPr lang="en-US" sz="4000" dirty="0">
                <a:solidFill>
                  <a:srgbClr val="FFFF00"/>
                </a:solidFill>
              </a:rPr>
              <a:t>He was to minister especially to the Gentiles.</a:t>
            </a:r>
            <a:endParaRPr lang="en-US" sz="500" i="1" dirty="0">
              <a:solidFill>
                <a:srgbClr val="FFFF00"/>
              </a:solidFill>
            </a:endParaRPr>
          </a:p>
        </p:txBody>
      </p:sp>
    </p:spTree>
    <p:extLst>
      <p:ext uri="{BB962C8B-B14F-4D97-AF65-F5344CB8AC3E}">
        <p14:creationId xmlns:p14="http://schemas.microsoft.com/office/powerpoint/2010/main" val="2434402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974632"/>
            <a:ext cx="11533239"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When Paul’s words enraged the mob, the centurion holding him determined to scourge him, until Paul revealed himself to be a Roman citizen. (22-30)</a:t>
            </a:r>
          </a:p>
          <a:p>
            <a:endParaRPr lang="en-US" sz="100" dirty="0">
              <a:solidFill>
                <a:schemeClr val="bg1"/>
              </a:solidFill>
            </a:endParaRPr>
          </a:p>
          <a:p>
            <a:pPr marL="798513" indent="-798513" algn="l">
              <a:buSzPct val="125000"/>
              <a:buBlip>
                <a:blip r:embed="rId3"/>
              </a:buBlip>
            </a:pPr>
            <a:r>
              <a:rPr lang="en-US" sz="4000" b="1" dirty="0">
                <a:solidFill>
                  <a:schemeClr val="bg1"/>
                </a:solidFill>
              </a:rPr>
              <a:t>(#3) What does Ananias reveal concerning at what point a man’s sins are washed away? (22)</a:t>
            </a:r>
          </a:p>
          <a:p>
            <a:pPr>
              <a:buSzPct val="125000"/>
            </a:pPr>
            <a:r>
              <a:rPr lang="en-US" sz="4000" dirty="0">
                <a:solidFill>
                  <a:srgbClr val="FFFF00"/>
                </a:solidFill>
              </a:rPr>
              <a:t>They are washed away when one is baptized.</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What is the significance of Paul’s Roman citizenship (25-30)</a:t>
            </a:r>
          </a:p>
          <a:p>
            <a:pPr>
              <a:buSzPct val="125000"/>
            </a:pPr>
            <a:r>
              <a:rPr lang="en-US" sz="4000" dirty="0">
                <a:solidFill>
                  <a:srgbClr val="FFFF00"/>
                </a:solidFill>
              </a:rPr>
              <a:t>No punishment until after being tried.</a:t>
            </a:r>
          </a:p>
          <a:p>
            <a:endParaRPr lang="en-US" sz="500" dirty="0">
              <a:solidFill>
                <a:srgbClr val="FFFF00"/>
              </a:solidFill>
            </a:endParaRPr>
          </a:p>
        </p:txBody>
      </p:sp>
    </p:spTree>
    <p:extLst>
      <p:ext uri="{BB962C8B-B14F-4D97-AF65-F5344CB8AC3E}">
        <p14:creationId xmlns:p14="http://schemas.microsoft.com/office/powerpoint/2010/main" val="25375344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1122947"/>
            <a:ext cx="11678654"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22</a:t>
            </a:r>
          </a:p>
          <a:p>
            <a:pPr marL="571500" indent="-571500" algn="l">
              <a:buFont typeface="Arial" panose="020B0604020202020204" pitchFamily="34" charset="0"/>
              <a:buChar char="•"/>
            </a:pPr>
            <a:r>
              <a:rPr lang="en-US" sz="3600" dirty="0">
                <a:solidFill>
                  <a:schemeClr val="bg1"/>
                </a:solidFill>
              </a:rPr>
              <a:t>Paul addressed a mob of Jews from the steps of the Roman barracks, defending his actions against false accusations (1-21).</a:t>
            </a:r>
          </a:p>
          <a:p>
            <a:pPr marL="571500" indent="-571500" algn="l">
              <a:buFont typeface="Arial" panose="020B0604020202020204" pitchFamily="34" charset="0"/>
              <a:buChar char="•"/>
            </a:pPr>
            <a:r>
              <a:rPr lang="en-US" sz="3600" dirty="0">
                <a:solidFill>
                  <a:schemeClr val="bg1"/>
                </a:solidFill>
              </a:rPr>
              <a:t>The Jews persisted in their desire for his execution,  leading the Roman commander to have Paul scourged  (22-24).</a:t>
            </a:r>
          </a:p>
          <a:p>
            <a:pPr marL="571500" indent="-571500" algn="l">
              <a:buFont typeface="Arial" panose="020B0604020202020204" pitchFamily="34" charset="0"/>
              <a:buChar char="•"/>
            </a:pPr>
            <a:r>
              <a:rPr lang="en-US" sz="3600" dirty="0">
                <a:solidFill>
                  <a:schemeClr val="bg1"/>
                </a:solidFill>
              </a:rPr>
              <a:t>Paul revealed himself to be a Roman citizen, halting all until the next day (25-30).</a:t>
            </a:r>
          </a:p>
        </p:txBody>
      </p:sp>
    </p:spTree>
    <p:extLst>
      <p:ext uri="{BB962C8B-B14F-4D97-AF65-F5344CB8AC3E}">
        <p14:creationId xmlns:p14="http://schemas.microsoft.com/office/powerpoint/2010/main" val="1146779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Paul is taken to the Sanhedrin, to defend himself again, and is struck by the high priest (1-5).</a:t>
            </a:r>
          </a:p>
          <a:p>
            <a:endParaRPr lang="en-US" sz="100" dirty="0">
              <a:solidFill>
                <a:schemeClr val="bg1"/>
              </a:solidFill>
            </a:endParaRPr>
          </a:p>
          <a:p>
            <a:pPr marL="798513" indent="-798513" algn="l">
              <a:buSzPct val="125000"/>
              <a:buBlip>
                <a:blip r:embed="rId3"/>
              </a:buBlip>
            </a:pPr>
            <a:r>
              <a:rPr lang="en-US" sz="4000" b="1" dirty="0">
                <a:solidFill>
                  <a:schemeClr val="bg1"/>
                </a:solidFill>
              </a:rPr>
              <a:t>Since Paul had </a:t>
            </a:r>
            <a:r>
              <a:rPr lang="en-US" sz="4000" b="1" i="1" dirty="0">
                <a:solidFill>
                  <a:schemeClr val="bg1"/>
                </a:solidFill>
              </a:rPr>
              <a:t>“lived in all good conscience before God until this day” </a:t>
            </a:r>
            <a:r>
              <a:rPr lang="en-US" sz="4000" b="1" dirty="0">
                <a:solidFill>
                  <a:schemeClr val="bg1"/>
                </a:solidFill>
              </a:rPr>
              <a:t>how can that be when he persecuted Christians (1)</a:t>
            </a:r>
          </a:p>
          <a:p>
            <a:pPr>
              <a:buSzPct val="125000"/>
            </a:pPr>
            <a:r>
              <a:rPr lang="en-US" sz="4000" dirty="0">
                <a:solidFill>
                  <a:srgbClr val="FFFF00"/>
                </a:solidFill>
              </a:rPr>
              <a:t>A conscience can be clean, but wrong (GIGO) We must always follow our conscience, but we must always educate it correctly, or it can lead us astray.</a:t>
            </a:r>
            <a:endParaRPr lang="en-US" sz="500" i="1" dirty="0">
              <a:solidFill>
                <a:srgbClr val="FFFF00"/>
              </a:solidFill>
            </a:endParaRPr>
          </a:p>
        </p:txBody>
      </p:sp>
    </p:spTree>
    <p:extLst>
      <p:ext uri="{BB962C8B-B14F-4D97-AF65-F5344CB8AC3E}">
        <p14:creationId xmlns:p14="http://schemas.microsoft.com/office/powerpoint/2010/main" val="1308162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Paul used his heritage as a Pharisee to divide the council by referencing the resurrection from the dead (6-10).</a:t>
            </a:r>
          </a:p>
          <a:p>
            <a:endParaRPr lang="en-US" sz="100" dirty="0">
              <a:solidFill>
                <a:schemeClr val="bg1"/>
              </a:solidFill>
            </a:endParaRPr>
          </a:p>
          <a:p>
            <a:pPr marL="798513" indent="-798513" algn="l">
              <a:buSzPct val="125000"/>
              <a:buBlip>
                <a:blip r:embed="rId3"/>
              </a:buBlip>
            </a:pPr>
            <a:r>
              <a:rPr lang="en-US" sz="4000" b="1" dirty="0">
                <a:solidFill>
                  <a:schemeClr val="bg1"/>
                </a:solidFill>
              </a:rPr>
              <a:t>Why might Paul take advantage of the doctrinal difference regarding the resurrection that stood between the Pharisees and Sadducees? (6)</a:t>
            </a:r>
          </a:p>
          <a:p>
            <a:pPr>
              <a:buSzPct val="125000"/>
            </a:pPr>
            <a:r>
              <a:rPr lang="en-US" sz="4000" dirty="0">
                <a:solidFill>
                  <a:srgbClr val="FFFF00"/>
                </a:solidFill>
              </a:rPr>
              <a:t>In emphasizing the hope that comes from the resurrection of the dead, the Pharisees began to support him because of the position itself.</a:t>
            </a:r>
            <a:endParaRPr lang="en-US" sz="500" i="1" dirty="0">
              <a:solidFill>
                <a:srgbClr val="FFFF00"/>
              </a:solidFill>
            </a:endParaRPr>
          </a:p>
        </p:txBody>
      </p:sp>
    </p:spTree>
    <p:extLst>
      <p:ext uri="{BB962C8B-B14F-4D97-AF65-F5344CB8AC3E}">
        <p14:creationId xmlns:p14="http://schemas.microsoft.com/office/powerpoint/2010/main" val="1614779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01534" y="1004332"/>
            <a:ext cx="11533239" cy="5853668"/>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A plot to kill Paul is revealed to the commander of the barracks (11-22).</a:t>
            </a:r>
          </a:p>
          <a:p>
            <a:endParaRPr lang="en-US" sz="100" dirty="0">
              <a:solidFill>
                <a:schemeClr val="bg1"/>
              </a:solidFill>
            </a:endParaRPr>
          </a:p>
          <a:p>
            <a:pPr marL="798513" indent="-798513" algn="l">
              <a:buSzPct val="125000"/>
              <a:buBlip>
                <a:blip r:embed="rId3"/>
              </a:buBlip>
            </a:pPr>
            <a:r>
              <a:rPr lang="en-US" sz="4000" b="1" dirty="0">
                <a:solidFill>
                  <a:schemeClr val="bg1"/>
                </a:solidFill>
              </a:rPr>
              <a:t>How many men lay in wait to kill Paul because of their anger against him? (21). What did they promise as part of their oath to kill him? (12-14)</a:t>
            </a:r>
          </a:p>
          <a:p>
            <a:pPr>
              <a:buSzPct val="125000"/>
            </a:pPr>
            <a:r>
              <a:rPr lang="en-US" sz="4000" dirty="0">
                <a:solidFill>
                  <a:srgbClr val="FFFF00"/>
                </a:solidFill>
              </a:rPr>
              <a:t>More than forty men.  They vowed neither to eat or drink until they had killed Paul.</a:t>
            </a:r>
            <a:endParaRPr lang="en-US" sz="500" i="1" dirty="0">
              <a:solidFill>
                <a:srgbClr val="FFFF00"/>
              </a:solidFill>
            </a:endParaRPr>
          </a:p>
        </p:txBody>
      </p:sp>
    </p:spTree>
    <p:extLst>
      <p:ext uri="{BB962C8B-B14F-4D97-AF65-F5344CB8AC3E}">
        <p14:creationId xmlns:p14="http://schemas.microsoft.com/office/powerpoint/2010/main" val="39082880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04799" y="974632"/>
            <a:ext cx="11533239"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A large contingent of soldiers are used to transfer Paul to Caesarea where the Governor Felix presided. Paul was then imprisoned in Herod’s Praetorium until his accusers came to testify against him. (23-35)</a:t>
            </a:r>
          </a:p>
          <a:p>
            <a:endParaRPr lang="en-US" sz="100" dirty="0">
              <a:solidFill>
                <a:schemeClr val="bg1"/>
              </a:solidFill>
            </a:endParaRPr>
          </a:p>
          <a:p>
            <a:pPr marL="798513" indent="-798513" algn="l">
              <a:buSzPct val="125000"/>
              <a:buBlip>
                <a:blip r:embed="rId3"/>
              </a:buBlip>
            </a:pPr>
            <a:r>
              <a:rPr lang="en-US" sz="4000" b="1" dirty="0">
                <a:solidFill>
                  <a:schemeClr val="bg1"/>
                </a:solidFill>
              </a:rPr>
              <a:t>Who was governor of Judea at the time? And where was Paul taken to meet with him? (23-33)</a:t>
            </a:r>
          </a:p>
          <a:p>
            <a:pPr>
              <a:buSzPct val="125000"/>
            </a:pPr>
            <a:r>
              <a:rPr lang="en-US" sz="4000" dirty="0">
                <a:solidFill>
                  <a:srgbClr val="FFFF00"/>
                </a:solidFill>
              </a:rPr>
              <a:t>The governor was Felix, stationed in Caesarea</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What was Herod’s Praetorium? (35)</a:t>
            </a:r>
          </a:p>
          <a:p>
            <a:pPr>
              <a:buSzPct val="125000"/>
            </a:pPr>
            <a:r>
              <a:rPr lang="en-US" sz="4000" dirty="0">
                <a:solidFill>
                  <a:srgbClr val="FFFF00"/>
                </a:solidFill>
              </a:rPr>
              <a:t> common hall, governor's house, judgment hall, palace</a:t>
            </a:r>
            <a:endParaRPr lang="en-US" sz="500" dirty="0">
              <a:solidFill>
                <a:srgbClr val="FFFF00"/>
              </a:solidFill>
            </a:endParaRPr>
          </a:p>
        </p:txBody>
      </p:sp>
    </p:spTree>
    <p:extLst>
      <p:ext uri="{BB962C8B-B14F-4D97-AF65-F5344CB8AC3E}">
        <p14:creationId xmlns:p14="http://schemas.microsoft.com/office/powerpoint/2010/main" val="863463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01F68-8E67-1511-2E5E-2AAB85B12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B9983-12D9-965D-9F50-3A27EF1A9C44}"/>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24</a:t>
            </a:r>
          </a:p>
        </p:txBody>
      </p:sp>
      <p:sp>
        <p:nvSpPr>
          <p:cNvPr id="3" name="Subtitle 2">
            <a:extLst>
              <a:ext uri="{FF2B5EF4-FFF2-40B4-BE49-F238E27FC236}">
                <a16:creationId xmlns:a16="http://schemas.microsoft.com/office/drawing/2014/main" id="{BE9B1B08-8F8B-D786-B953-56FF3FCB2492}"/>
              </a:ext>
            </a:extLst>
          </p:cNvPr>
          <p:cNvSpPr>
            <a:spLocks noGrp="1"/>
          </p:cNvSpPr>
          <p:nvPr>
            <p:ph type="subTitle" idx="1"/>
          </p:nvPr>
        </p:nvSpPr>
        <p:spPr>
          <a:xfrm>
            <a:off x="304799" y="1122947"/>
            <a:ext cx="11678654"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23</a:t>
            </a:r>
          </a:p>
          <a:p>
            <a:pPr marL="571500" indent="-571500" algn="l">
              <a:buFont typeface="Arial" panose="020B0604020202020204" pitchFamily="34" charset="0"/>
              <a:buChar char="•"/>
            </a:pPr>
            <a:r>
              <a:rPr lang="en-US" sz="3600" dirty="0">
                <a:solidFill>
                  <a:schemeClr val="bg1"/>
                </a:solidFill>
              </a:rPr>
              <a:t>Paul initially was taken by the Roman commander to the Sanhedrin to be made aware of the charges against him (1-10)</a:t>
            </a:r>
          </a:p>
          <a:p>
            <a:pPr marL="571500" indent="-571500" algn="l">
              <a:buFont typeface="Arial" panose="020B0604020202020204" pitchFamily="34" charset="0"/>
              <a:buChar char="•"/>
            </a:pPr>
            <a:r>
              <a:rPr lang="en-US" sz="3600" dirty="0">
                <a:solidFill>
                  <a:schemeClr val="bg1"/>
                </a:solidFill>
              </a:rPr>
              <a:t>A plot is entered into to kill Paul by over 40 men (11-22)</a:t>
            </a:r>
          </a:p>
          <a:p>
            <a:pPr marL="571500" indent="-571500" algn="l">
              <a:buFont typeface="Arial" panose="020B0604020202020204" pitchFamily="34" charset="0"/>
              <a:buChar char="•"/>
            </a:pPr>
            <a:r>
              <a:rPr lang="en-US" sz="3600" dirty="0">
                <a:solidFill>
                  <a:schemeClr val="bg1"/>
                </a:solidFill>
              </a:rPr>
              <a:t>Paul is taken by the commander to Caesarea Maritima where Felix held him until his accusers could come to give their side to the Governor (23-35)</a:t>
            </a:r>
          </a:p>
          <a:p>
            <a:pPr marL="571500" indent="-571500" algn="l">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3172897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000" dirty="0">
                <a:solidFill>
                  <a:srgbClr val="93D8FF"/>
                </a:solidFill>
                <a:effectLst>
                  <a:outerShdw blurRad="38100" dist="38100" dir="2700000" algn="tl">
                    <a:srgbClr val="000000">
                      <a:alpha val="43137"/>
                    </a:srgbClr>
                  </a:outerShdw>
                </a:effectLst>
              </a:rPr>
              <a:t>A Genealogy of Jesus Christ (23-38)</a:t>
            </a:r>
          </a:p>
          <a:p>
            <a:endParaRPr lang="en-US" dirty="0">
              <a:solidFill>
                <a:schemeClr val="bg1"/>
              </a:solidFill>
            </a:endParaRPr>
          </a:p>
          <a:p>
            <a:pPr marL="798513" indent="-798513" algn="l">
              <a:buSzPct val="125000"/>
              <a:buBlip>
                <a:blip r:embed="rId2"/>
              </a:buBlip>
            </a:pPr>
            <a:r>
              <a:rPr lang="en-US" sz="4400" b="1" dirty="0">
                <a:solidFill>
                  <a:schemeClr val="bg1"/>
                </a:solidFill>
              </a:rPr>
              <a:t>Discuss differences between Luke’s Genealogy (23-38) and Matthew’s</a:t>
            </a:r>
          </a:p>
          <a:p>
            <a:r>
              <a:rPr lang="en-US" sz="4000" dirty="0">
                <a:solidFill>
                  <a:srgbClr val="FFFF00"/>
                </a:solidFill>
              </a:rPr>
              <a:t>Both prove His royal heritage as God’s Son / Matthew (Jewish audience) </a:t>
            </a:r>
            <a:r>
              <a:rPr lang="en-US" sz="4000" u="sng" dirty="0">
                <a:solidFill>
                  <a:srgbClr val="FFFF00"/>
                </a:solidFill>
              </a:rPr>
              <a:t>legal genealogy</a:t>
            </a:r>
            <a:r>
              <a:rPr lang="en-US" sz="4000" dirty="0">
                <a:solidFill>
                  <a:srgbClr val="FFFF00"/>
                </a:solidFill>
              </a:rPr>
              <a:t> from Joseph / Luke (Gentile audience) </a:t>
            </a:r>
            <a:r>
              <a:rPr lang="en-US" sz="4000" u="sng" dirty="0">
                <a:solidFill>
                  <a:srgbClr val="FFFF00"/>
                </a:solidFill>
              </a:rPr>
              <a:t>physical genealogy</a:t>
            </a:r>
            <a:r>
              <a:rPr lang="en-US" sz="4000" dirty="0">
                <a:solidFill>
                  <a:srgbClr val="FFFF00"/>
                </a:solidFill>
              </a:rPr>
              <a:t> from Mary</a:t>
            </a:r>
          </a:p>
        </p:txBody>
      </p:sp>
    </p:spTree>
    <p:extLst>
      <p:ext uri="{BB962C8B-B14F-4D97-AF65-F5344CB8AC3E}">
        <p14:creationId xmlns:p14="http://schemas.microsoft.com/office/powerpoint/2010/main" val="3089352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ED54-9723-F04D-6296-9A24487BF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8875E-DA9D-E37F-8513-23BC43BC5B45}"/>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24</a:t>
            </a:r>
          </a:p>
        </p:txBody>
      </p:sp>
      <p:sp>
        <p:nvSpPr>
          <p:cNvPr id="3" name="Subtitle 2">
            <a:extLst>
              <a:ext uri="{FF2B5EF4-FFF2-40B4-BE49-F238E27FC236}">
                <a16:creationId xmlns:a16="http://schemas.microsoft.com/office/drawing/2014/main" id="{7ADC18CE-DAF3-45E1-62B0-21923A912932}"/>
              </a:ext>
            </a:extLst>
          </p:cNvPr>
          <p:cNvSpPr>
            <a:spLocks noGrp="1"/>
          </p:cNvSpPr>
          <p:nvPr>
            <p:ph type="subTitle" idx="1"/>
          </p:nvPr>
        </p:nvSpPr>
        <p:spPr>
          <a:xfrm>
            <a:off x="501534" y="1004332"/>
            <a:ext cx="11533239" cy="5853668"/>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Accusations are made to Felix by an orator named </a:t>
            </a:r>
            <a:r>
              <a:rPr lang="en-US" sz="4000" dirty="0" err="1">
                <a:solidFill>
                  <a:srgbClr val="93D8FF"/>
                </a:solidFill>
                <a:effectLst>
                  <a:outerShdw blurRad="38100" dist="38100" dir="2700000" algn="tl">
                    <a:srgbClr val="000000">
                      <a:alpha val="43137"/>
                    </a:srgbClr>
                  </a:outerShdw>
                </a:effectLst>
              </a:rPr>
              <a:t>Tertullus</a:t>
            </a:r>
            <a:r>
              <a:rPr lang="en-US" sz="4000" dirty="0">
                <a:solidFill>
                  <a:srgbClr val="93D8FF"/>
                </a:solidFill>
                <a:effectLst>
                  <a:outerShdw blurRad="38100" dist="38100" dir="2700000" algn="tl">
                    <a:srgbClr val="000000">
                      <a:alpha val="43137"/>
                    </a:srgbClr>
                  </a:outerShdw>
                </a:effectLst>
              </a:rPr>
              <a:t> on behalf of the Sanhedrin (1-6). Charges were also raised concerning the commander (Lysias) who </a:t>
            </a:r>
            <a:r>
              <a:rPr lang="en-US" sz="4000" i="1" dirty="0">
                <a:solidFill>
                  <a:srgbClr val="93D8FF"/>
                </a:solidFill>
                <a:effectLst>
                  <a:outerShdw blurRad="38100" dist="38100" dir="2700000" algn="tl">
                    <a:srgbClr val="000000">
                      <a:alpha val="43137"/>
                    </a:srgbClr>
                  </a:outerShdw>
                </a:effectLst>
              </a:rPr>
              <a:t>“came by with great violence and took him” </a:t>
            </a:r>
            <a:r>
              <a:rPr lang="en-US" sz="4000" dirty="0">
                <a:solidFill>
                  <a:srgbClr val="93D8FF"/>
                </a:solidFill>
                <a:effectLst>
                  <a:outerShdw blurRad="38100" dist="38100" dir="2700000" algn="tl">
                    <a:srgbClr val="000000">
                      <a:alpha val="43137"/>
                    </a:srgbClr>
                  </a:outerShdw>
                </a:effectLst>
              </a:rPr>
              <a:t>(7).</a:t>
            </a:r>
          </a:p>
          <a:p>
            <a:endParaRPr lang="en-US" sz="100" dirty="0">
              <a:solidFill>
                <a:schemeClr val="bg1"/>
              </a:solidFill>
            </a:endParaRPr>
          </a:p>
          <a:p>
            <a:pPr marL="798513" indent="-798513" algn="l">
              <a:buSzPct val="125000"/>
              <a:buBlip>
                <a:blip r:embed="rId3"/>
              </a:buBlip>
            </a:pPr>
            <a:r>
              <a:rPr lang="en-US" sz="4000" b="1" dirty="0">
                <a:solidFill>
                  <a:schemeClr val="bg1"/>
                </a:solidFill>
              </a:rPr>
              <a:t>Characterize the speech that </a:t>
            </a:r>
            <a:r>
              <a:rPr lang="en-US" sz="4000" b="1" dirty="0" err="1">
                <a:solidFill>
                  <a:schemeClr val="bg1"/>
                </a:solidFill>
              </a:rPr>
              <a:t>Tertullus</a:t>
            </a:r>
            <a:r>
              <a:rPr lang="en-US" sz="4000" b="1" dirty="0">
                <a:solidFill>
                  <a:schemeClr val="bg1"/>
                </a:solidFill>
              </a:rPr>
              <a:t> gave to Felix regarding Paul (2-9)</a:t>
            </a:r>
          </a:p>
          <a:p>
            <a:pPr>
              <a:buSzPct val="125000"/>
            </a:pPr>
            <a:r>
              <a:rPr lang="en-US" sz="4000" dirty="0">
                <a:solidFill>
                  <a:srgbClr val="FFFF00"/>
                </a:solidFill>
              </a:rPr>
              <a:t>Brazen flattery to Felix.  False charges against Paul, and misrepresentation of the efforts of Lysias the commander of the Roman garrison.</a:t>
            </a:r>
            <a:endParaRPr lang="en-US" sz="500" i="1" dirty="0">
              <a:solidFill>
                <a:srgbClr val="FFFF00"/>
              </a:solidFill>
            </a:endParaRPr>
          </a:p>
        </p:txBody>
      </p:sp>
    </p:spTree>
    <p:extLst>
      <p:ext uri="{BB962C8B-B14F-4D97-AF65-F5344CB8AC3E}">
        <p14:creationId xmlns:p14="http://schemas.microsoft.com/office/powerpoint/2010/main" val="3363631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E2578-191D-0088-3474-7C30B255E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F0994-13E9-865F-82C1-B63E8146BAA6}"/>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24</a:t>
            </a:r>
          </a:p>
        </p:txBody>
      </p:sp>
      <p:sp>
        <p:nvSpPr>
          <p:cNvPr id="3" name="Subtitle 2">
            <a:extLst>
              <a:ext uri="{FF2B5EF4-FFF2-40B4-BE49-F238E27FC236}">
                <a16:creationId xmlns:a16="http://schemas.microsoft.com/office/drawing/2014/main" id="{CD915760-A485-F70F-01DC-AAE85BC3B8F5}"/>
              </a:ext>
            </a:extLst>
          </p:cNvPr>
          <p:cNvSpPr>
            <a:spLocks noGrp="1"/>
          </p:cNvSpPr>
          <p:nvPr>
            <p:ph type="subTitle" idx="1"/>
          </p:nvPr>
        </p:nvSpPr>
        <p:spPr>
          <a:xfrm>
            <a:off x="501534" y="1004332"/>
            <a:ext cx="11533239" cy="5853668"/>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Paul gave his defense to Felix and the council. He claimed he had not incited, nor profaned the temple  (10-13).</a:t>
            </a:r>
          </a:p>
          <a:p>
            <a:endParaRPr lang="en-US" sz="100" dirty="0">
              <a:solidFill>
                <a:schemeClr val="bg1"/>
              </a:solidFill>
            </a:endParaRPr>
          </a:p>
          <a:p>
            <a:pPr marL="798513" indent="-798513" algn="l">
              <a:buSzPct val="125000"/>
              <a:buBlip>
                <a:blip r:embed="rId3"/>
              </a:buBlip>
            </a:pPr>
            <a:r>
              <a:rPr lang="en-US" sz="4000" b="1" dirty="0">
                <a:solidFill>
                  <a:schemeClr val="bg1"/>
                </a:solidFill>
              </a:rPr>
              <a:t>Was Paul guilty of any of the charges that </a:t>
            </a:r>
            <a:r>
              <a:rPr lang="en-US" sz="4000" b="1" dirty="0" err="1">
                <a:solidFill>
                  <a:schemeClr val="bg1"/>
                </a:solidFill>
              </a:rPr>
              <a:t>Tertullus</a:t>
            </a:r>
            <a:r>
              <a:rPr lang="en-US" sz="4000" b="1" dirty="0">
                <a:solidFill>
                  <a:schemeClr val="bg1"/>
                </a:solidFill>
              </a:rPr>
              <a:t> made? (10-20)</a:t>
            </a:r>
          </a:p>
          <a:p>
            <a:pPr>
              <a:buSzPct val="125000"/>
            </a:pPr>
            <a:r>
              <a:rPr lang="en-US" sz="4000" dirty="0">
                <a:solidFill>
                  <a:srgbClr val="FFFF00"/>
                </a:solidFill>
              </a:rPr>
              <a:t>No he was not, as he explained very clearly in verses 12-13.</a:t>
            </a:r>
            <a:endParaRPr lang="en-US" sz="500" i="1" dirty="0">
              <a:solidFill>
                <a:srgbClr val="FFFF00"/>
              </a:solidFill>
            </a:endParaRPr>
          </a:p>
        </p:txBody>
      </p:sp>
    </p:spTree>
    <p:extLst>
      <p:ext uri="{BB962C8B-B14F-4D97-AF65-F5344CB8AC3E}">
        <p14:creationId xmlns:p14="http://schemas.microsoft.com/office/powerpoint/2010/main" val="2943451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0AAB-0352-63F0-A5C0-253C4935C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104EB-F16E-1625-5FBE-0C079B36DBD0}"/>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24</a:t>
            </a:r>
          </a:p>
        </p:txBody>
      </p:sp>
      <p:sp>
        <p:nvSpPr>
          <p:cNvPr id="3" name="Subtitle 2">
            <a:extLst>
              <a:ext uri="{FF2B5EF4-FFF2-40B4-BE49-F238E27FC236}">
                <a16:creationId xmlns:a16="http://schemas.microsoft.com/office/drawing/2014/main" id="{61DA0662-9F5B-9ECF-9A0F-709B2862A4A7}"/>
              </a:ext>
            </a:extLst>
          </p:cNvPr>
          <p:cNvSpPr>
            <a:spLocks noGrp="1"/>
          </p:cNvSpPr>
          <p:nvPr>
            <p:ph type="subTitle" idx="1"/>
          </p:nvPr>
        </p:nvSpPr>
        <p:spPr>
          <a:xfrm>
            <a:off x="179882" y="1004332"/>
            <a:ext cx="11854891" cy="5456429"/>
          </a:xfrm>
        </p:spPr>
        <p:txBody>
          <a:bodyPr>
            <a:normAutofit/>
          </a:bodyPr>
          <a:lstStyle/>
          <a:p>
            <a:pPr lvl="0"/>
            <a:r>
              <a:rPr lang="en-US" sz="4000" dirty="0">
                <a:solidFill>
                  <a:srgbClr val="93D8FF"/>
                </a:solidFill>
                <a:effectLst>
                  <a:outerShdw blurRad="38100" dist="38100" dir="2700000" algn="tl">
                    <a:srgbClr val="000000">
                      <a:alpha val="43137"/>
                    </a:srgbClr>
                  </a:outerShdw>
                </a:effectLst>
              </a:rPr>
              <a:t>Paul affirmed he was a Christian, believed in the resurrection, and was in the temple to purify himself. He noted that no witnesses of his supposed crimes were there to testify against him. (14-21)</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the reason for Paul’s imprisonment? (21)</a:t>
            </a:r>
          </a:p>
          <a:p>
            <a:pPr>
              <a:buSzPct val="125000"/>
            </a:pPr>
            <a:r>
              <a:rPr lang="en-US" sz="4000" dirty="0">
                <a:solidFill>
                  <a:srgbClr val="FFFF00"/>
                </a:solidFill>
              </a:rPr>
              <a:t>The only wrongdoing would be the disagreement the council had with his statement, “Concerning the </a:t>
            </a:r>
            <a:r>
              <a:rPr lang="en-US" sz="4000" dirty="0" err="1">
                <a:solidFill>
                  <a:srgbClr val="FFFF00"/>
                </a:solidFill>
              </a:rPr>
              <a:t>resur</a:t>
            </a:r>
            <a:r>
              <a:rPr lang="en-US" sz="4000" dirty="0">
                <a:solidFill>
                  <a:srgbClr val="FFFF00"/>
                </a:solidFill>
              </a:rPr>
              <a:t>-rection of the dead I am being judged by you this day.”</a:t>
            </a:r>
            <a:endParaRPr lang="en-US" sz="500" i="1" dirty="0">
              <a:solidFill>
                <a:srgbClr val="FFFF00"/>
              </a:solidFill>
            </a:endParaRPr>
          </a:p>
        </p:txBody>
      </p:sp>
    </p:spTree>
    <p:extLst>
      <p:ext uri="{BB962C8B-B14F-4D97-AF65-F5344CB8AC3E}">
        <p14:creationId xmlns:p14="http://schemas.microsoft.com/office/powerpoint/2010/main" val="1901346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EC7BD-A5C8-3889-5D67-1A97614C9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BE3F6-315F-ED4A-7E3A-A38D5EFEEBF6}"/>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24</a:t>
            </a:r>
          </a:p>
        </p:txBody>
      </p:sp>
      <p:sp>
        <p:nvSpPr>
          <p:cNvPr id="3" name="Subtitle 2">
            <a:extLst>
              <a:ext uri="{FF2B5EF4-FFF2-40B4-BE49-F238E27FC236}">
                <a16:creationId xmlns:a16="http://schemas.microsoft.com/office/drawing/2014/main" id="{6CE173E9-6F5B-19A7-917D-E2E57A5614DA}"/>
              </a:ext>
            </a:extLst>
          </p:cNvPr>
          <p:cNvSpPr>
            <a:spLocks noGrp="1"/>
          </p:cNvSpPr>
          <p:nvPr>
            <p:ph type="subTitle" idx="1"/>
          </p:nvPr>
        </p:nvSpPr>
        <p:spPr>
          <a:xfrm>
            <a:off x="304799" y="974632"/>
            <a:ext cx="11533239" cy="5923474"/>
          </a:xfrm>
        </p:spPr>
        <p:txBody>
          <a:bodyPr>
            <a:normAutofit lnSpcReduction="10000"/>
          </a:bodyPr>
          <a:lstStyle/>
          <a:p>
            <a:r>
              <a:rPr lang="en-US" sz="4000" dirty="0">
                <a:solidFill>
                  <a:srgbClr val="93D8FF"/>
                </a:solidFill>
                <a:effectLst>
                  <a:outerShdw blurRad="38100" dist="38100" dir="2700000" algn="tl">
                    <a:srgbClr val="000000">
                      <a:alpha val="43137"/>
                    </a:srgbClr>
                  </a:outerShdw>
                </a:effectLst>
              </a:rPr>
              <a:t>Felix promised to make a final determination regarding Paul but did not. Instead, he put if off, but spoke with him often. Two years passed before his governorship ended, and he was replaced by Festus (22-27)</a:t>
            </a:r>
          </a:p>
          <a:p>
            <a:endParaRPr lang="en-US" sz="100" dirty="0">
              <a:solidFill>
                <a:schemeClr val="bg1"/>
              </a:solidFill>
            </a:endParaRPr>
          </a:p>
          <a:p>
            <a:pPr marL="798513" indent="-798513" algn="l">
              <a:buSzPct val="125000"/>
              <a:buBlip>
                <a:blip r:embed="rId3"/>
              </a:buBlip>
            </a:pPr>
            <a:r>
              <a:rPr lang="en-US" sz="4000" b="1" dirty="0">
                <a:solidFill>
                  <a:schemeClr val="bg1"/>
                </a:solidFill>
              </a:rPr>
              <a:t>Felix promised to make a final decision after consulting with the Roman commander Lysias. Did he keep his promise? (22)</a:t>
            </a:r>
          </a:p>
          <a:p>
            <a:pPr>
              <a:buSzPct val="125000"/>
            </a:pPr>
            <a:r>
              <a:rPr lang="en-US" sz="4000" dirty="0">
                <a:solidFill>
                  <a:srgbClr val="FFFF00"/>
                </a:solidFill>
              </a:rPr>
              <a:t>No, he delayed for 2 years, and then was replaced.</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Characterize the response of Felix to Paul (25)</a:t>
            </a:r>
          </a:p>
          <a:p>
            <a:pPr>
              <a:buSzPct val="125000"/>
            </a:pPr>
            <a:r>
              <a:rPr lang="en-US" sz="4000" dirty="0">
                <a:solidFill>
                  <a:srgbClr val="FFFF00"/>
                </a:solidFill>
              </a:rPr>
              <a:t> He was afraid &amp; procrastinated</a:t>
            </a:r>
            <a:endParaRPr lang="en-US" sz="500" dirty="0">
              <a:solidFill>
                <a:srgbClr val="FFFF00"/>
              </a:solidFill>
            </a:endParaRPr>
          </a:p>
        </p:txBody>
      </p:sp>
    </p:spTree>
    <p:extLst>
      <p:ext uri="{BB962C8B-B14F-4D97-AF65-F5344CB8AC3E}">
        <p14:creationId xmlns:p14="http://schemas.microsoft.com/office/powerpoint/2010/main" val="1889200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CFC5C-85BA-CEB4-D95A-9D7A88FF5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95759-C8BD-6C7C-6ACB-6A7402FECC59}"/>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24</a:t>
            </a:r>
          </a:p>
        </p:txBody>
      </p:sp>
      <p:sp>
        <p:nvSpPr>
          <p:cNvPr id="3" name="Subtitle 2">
            <a:extLst>
              <a:ext uri="{FF2B5EF4-FFF2-40B4-BE49-F238E27FC236}">
                <a16:creationId xmlns:a16="http://schemas.microsoft.com/office/drawing/2014/main" id="{68AED085-F99B-1FAB-8F9C-BB41BEF9135B}"/>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Felix promised to make a final determination regarding Paul but did not. Instead, he put if off, but spoke with him often. Two years passed before his governorship ended, and he was replaced by Festus (22-27) cont.</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Felix’s hope in keeping Paul imprisoned? (26)</a:t>
            </a:r>
          </a:p>
          <a:p>
            <a:pPr>
              <a:buSzPct val="125000"/>
            </a:pPr>
            <a:r>
              <a:rPr lang="en-US" sz="4000" dirty="0">
                <a:solidFill>
                  <a:srgbClr val="FFFF00"/>
                </a:solidFill>
              </a:rPr>
              <a:t>He hoped to be bribed by Paul. To extort money from him so that he would in exchange release Paul.</a:t>
            </a:r>
            <a:endParaRPr lang="en-US" sz="500" i="1" dirty="0">
              <a:solidFill>
                <a:srgbClr val="FFFF00"/>
              </a:solidFill>
            </a:endParaRPr>
          </a:p>
        </p:txBody>
      </p:sp>
    </p:spTree>
    <p:extLst>
      <p:ext uri="{BB962C8B-B14F-4D97-AF65-F5344CB8AC3E}">
        <p14:creationId xmlns:p14="http://schemas.microsoft.com/office/powerpoint/2010/main" val="594453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FB0A0-D3C9-73E6-61FE-F205FDA77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14014-F5B0-6E7E-00BB-1515B1B53408}"/>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25</a:t>
            </a:r>
          </a:p>
        </p:txBody>
      </p:sp>
      <p:sp>
        <p:nvSpPr>
          <p:cNvPr id="3" name="Subtitle 2">
            <a:extLst>
              <a:ext uri="{FF2B5EF4-FFF2-40B4-BE49-F238E27FC236}">
                <a16:creationId xmlns:a16="http://schemas.microsoft.com/office/drawing/2014/main" id="{32B57754-EA7B-FB92-DC9B-A874D569B937}"/>
              </a:ext>
            </a:extLst>
          </p:cNvPr>
          <p:cNvSpPr>
            <a:spLocks noGrp="1"/>
          </p:cNvSpPr>
          <p:nvPr>
            <p:ph type="subTitle" idx="1"/>
          </p:nvPr>
        </p:nvSpPr>
        <p:spPr>
          <a:xfrm>
            <a:off x="304799" y="1122947"/>
            <a:ext cx="11678654"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24</a:t>
            </a:r>
          </a:p>
          <a:p>
            <a:pPr marL="571500" indent="-571500" algn="l">
              <a:buFont typeface="Arial" panose="020B0604020202020204" pitchFamily="34" charset="0"/>
              <a:buChar char="•"/>
            </a:pPr>
            <a:r>
              <a:rPr lang="en-US" sz="3600" dirty="0">
                <a:solidFill>
                  <a:schemeClr val="bg1"/>
                </a:solidFill>
              </a:rPr>
              <a:t>Felix puts Paul on trial, bringing up the leaders of the people, and allowing an orator named </a:t>
            </a:r>
            <a:r>
              <a:rPr lang="en-US" sz="3600" dirty="0" err="1">
                <a:solidFill>
                  <a:schemeClr val="bg1"/>
                </a:solidFill>
              </a:rPr>
              <a:t>Tertullus</a:t>
            </a:r>
            <a:r>
              <a:rPr lang="en-US" sz="3600" dirty="0">
                <a:solidFill>
                  <a:schemeClr val="bg1"/>
                </a:solidFill>
              </a:rPr>
              <a:t> to bring evidence against Paul.</a:t>
            </a:r>
          </a:p>
          <a:p>
            <a:pPr marL="571500" indent="-571500" algn="l">
              <a:buFont typeface="Arial" panose="020B0604020202020204" pitchFamily="34" charset="0"/>
              <a:buChar char="•"/>
            </a:pPr>
            <a:r>
              <a:rPr lang="en-US" sz="3600" dirty="0">
                <a:solidFill>
                  <a:schemeClr val="bg1"/>
                </a:solidFill>
              </a:rPr>
              <a:t>Paul gives his defense before Felix, denying the accusations, and asserting that the reason he was accused was because of his association with the Way, and his belief in the resurrection.</a:t>
            </a:r>
          </a:p>
          <a:p>
            <a:pPr marL="571500" indent="-571500" algn="l">
              <a:buFont typeface="Arial" panose="020B0604020202020204" pitchFamily="34" charset="0"/>
              <a:buChar char="•"/>
            </a:pPr>
            <a:r>
              <a:rPr lang="en-US" sz="3600" dirty="0">
                <a:solidFill>
                  <a:schemeClr val="bg1"/>
                </a:solidFill>
              </a:rPr>
              <a:t>Felix puts off charging Paul, for a total of two years, before being replaced by Porcius Festus as governor of Judea.</a:t>
            </a:r>
          </a:p>
          <a:p>
            <a:pPr marL="571500" indent="-571500" algn="l">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38496455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14B4B-2A33-F5F0-997C-CADB6DFCA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901EA-73D1-9525-60AD-9ED65B5D09B9}"/>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25</a:t>
            </a:r>
          </a:p>
        </p:txBody>
      </p:sp>
      <p:sp>
        <p:nvSpPr>
          <p:cNvPr id="3" name="Subtitle 2">
            <a:extLst>
              <a:ext uri="{FF2B5EF4-FFF2-40B4-BE49-F238E27FC236}">
                <a16:creationId xmlns:a16="http://schemas.microsoft.com/office/drawing/2014/main" id="{0E48C014-2FC0-E6A1-D7B3-84CE43C4BA29}"/>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The Jews again hatch a plot to kill Paul but are thwarted by Festus’ lack of cooperation (1-5).</a:t>
            </a:r>
          </a:p>
          <a:p>
            <a:endParaRPr lang="en-US" sz="100" dirty="0">
              <a:solidFill>
                <a:schemeClr val="bg1"/>
              </a:solidFill>
            </a:endParaRPr>
          </a:p>
          <a:p>
            <a:pPr marL="798513" indent="-798513" algn="l">
              <a:buSzPct val="125000"/>
              <a:buBlip>
                <a:blip r:embed="rId3"/>
              </a:buBlip>
            </a:pPr>
            <a:r>
              <a:rPr lang="en-US" sz="4000" b="1" dirty="0">
                <a:solidFill>
                  <a:schemeClr val="bg1"/>
                </a:solidFill>
              </a:rPr>
              <a:t>Why did the high priest ask Festus to bring Paul to Jerusalem? (3)</a:t>
            </a:r>
          </a:p>
          <a:p>
            <a:pPr>
              <a:buSzPct val="125000"/>
            </a:pPr>
            <a:r>
              <a:rPr lang="en-US" sz="4000" dirty="0">
                <a:solidFill>
                  <a:srgbClr val="FFFF00"/>
                </a:solidFill>
              </a:rPr>
              <a:t>They wanted to ambush Paul on the way to Jerusalem and kill him.</a:t>
            </a:r>
            <a:endParaRPr lang="en-US" sz="500" i="1" dirty="0">
              <a:solidFill>
                <a:srgbClr val="FFFF00"/>
              </a:solidFill>
            </a:endParaRPr>
          </a:p>
        </p:txBody>
      </p:sp>
    </p:spTree>
    <p:extLst>
      <p:ext uri="{BB962C8B-B14F-4D97-AF65-F5344CB8AC3E}">
        <p14:creationId xmlns:p14="http://schemas.microsoft.com/office/powerpoint/2010/main" val="12998669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7ECF7-46FA-1D84-1B3E-18EBED07B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9D44C-7AE8-DAF9-26BC-D345268CFCA7}"/>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25</a:t>
            </a:r>
          </a:p>
        </p:txBody>
      </p:sp>
      <p:sp>
        <p:nvSpPr>
          <p:cNvPr id="3" name="Subtitle 2">
            <a:extLst>
              <a:ext uri="{FF2B5EF4-FFF2-40B4-BE49-F238E27FC236}">
                <a16:creationId xmlns:a16="http://schemas.microsoft.com/office/drawing/2014/main" id="{0953E3F9-167A-72C0-8D47-F70A81CFC102}"/>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The Jews again make false accusations again Paul before Festus, and Paul defended himself (6-8).</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characteristic of all the complaints the Jews raised against Paul? (7)</a:t>
            </a:r>
          </a:p>
          <a:p>
            <a:pPr>
              <a:buSzPct val="125000"/>
            </a:pPr>
            <a:r>
              <a:rPr lang="en-US" sz="4000" dirty="0">
                <a:solidFill>
                  <a:srgbClr val="FFFF00"/>
                </a:solidFill>
              </a:rPr>
              <a:t>The complaints were all unproveable. (Because they were untrue).  No witnesses were available. Paul had not done anything to violate the law, to desecrate the temple, nor incite insurrection against Caesar.</a:t>
            </a:r>
            <a:endParaRPr lang="en-US" sz="500" i="1" dirty="0">
              <a:solidFill>
                <a:srgbClr val="FFFF00"/>
              </a:solidFill>
            </a:endParaRPr>
          </a:p>
        </p:txBody>
      </p:sp>
    </p:spTree>
    <p:extLst>
      <p:ext uri="{BB962C8B-B14F-4D97-AF65-F5344CB8AC3E}">
        <p14:creationId xmlns:p14="http://schemas.microsoft.com/office/powerpoint/2010/main" val="2411372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AC429-880C-7DDF-5D73-AC293422D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78ED1-73CA-3AD0-FF0A-13521D165DAD}"/>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25</a:t>
            </a:r>
          </a:p>
        </p:txBody>
      </p:sp>
      <p:sp>
        <p:nvSpPr>
          <p:cNvPr id="3" name="Subtitle 2">
            <a:extLst>
              <a:ext uri="{FF2B5EF4-FFF2-40B4-BE49-F238E27FC236}">
                <a16:creationId xmlns:a16="http://schemas.microsoft.com/office/drawing/2014/main" id="{0D10B813-BA4E-7B75-8D49-6F09D064B09B}"/>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Paul, as a Roman citizen, to keep from being tried by the Jewish court, made his appear to Caesar to be judged by him (9-12).</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would have happened to Paul if he had not appealed to Caesar for judgment? (9, 26:32)</a:t>
            </a:r>
          </a:p>
          <a:p>
            <a:pPr>
              <a:buSzPct val="125000"/>
            </a:pPr>
            <a:r>
              <a:rPr lang="en-US" sz="4000" dirty="0">
                <a:solidFill>
                  <a:srgbClr val="FFFF00"/>
                </a:solidFill>
              </a:rPr>
              <a:t>He would have been judged at Jerusalem.  Indications are that Festus would not have been fair, but Agrippa said it might have led to Paul’s release.  Regardless, he was in danger from the Jews.</a:t>
            </a:r>
            <a:endParaRPr lang="en-US" sz="500" i="1" dirty="0">
              <a:solidFill>
                <a:srgbClr val="FFFF00"/>
              </a:solidFill>
            </a:endParaRPr>
          </a:p>
        </p:txBody>
      </p:sp>
    </p:spTree>
    <p:extLst>
      <p:ext uri="{BB962C8B-B14F-4D97-AF65-F5344CB8AC3E}">
        <p14:creationId xmlns:p14="http://schemas.microsoft.com/office/powerpoint/2010/main" val="2180257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4C95-B7F1-E765-389F-0BEA59EB3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3E7F2-D34E-A32B-27AD-1B9505F59B17}"/>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25</a:t>
            </a:r>
          </a:p>
        </p:txBody>
      </p:sp>
      <p:sp>
        <p:nvSpPr>
          <p:cNvPr id="3" name="Subtitle 2">
            <a:extLst>
              <a:ext uri="{FF2B5EF4-FFF2-40B4-BE49-F238E27FC236}">
                <a16:creationId xmlns:a16="http://schemas.microsoft.com/office/drawing/2014/main" id="{CF80CF64-E5E6-AA5B-5BEE-AC951FFCDF1C}"/>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Festus talks with Herod Agrippa and his wife Bernice about Paul’s case while the king was there to meet and welcome him (13-21).</a:t>
            </a:r>
          </a:p>
          <a:p>
            <a:endParaRPr lang="en-US" sz="100" dirty="0">
              <a:solidFill>
                <a:schemeClr val="bg1"/>
              </a:solidFill>
            </a:endParaRPr>
          </a:p>
          <a:p>
            <a:pPr>
              <a:buSzPct val="125000"/>
            </a:pPr>
            <a:r>
              <a:rPr lang="en-US" sz="4400" dirty="0">
                <a:solidFill>
                  <a:srgbClr val="FFFF00"/>
                </a:solidFill>
              </a:rPr>
              <a:t>Points out the Jews efforts to condemn Paul.</a:t>
            </a:r>
          </a:p>
          <a:p>
            <a:pPr>
              <a:buSzPct val="125000"/>
            </a:pPr>
            <a:r>
              <a:rPr lang="en-US" sz="4400" dirty="0">
                <a:solidFill>
                  <a:srgbClr val="FFFF00"/>
                </a:solidFill>
              </a:rPr>
              <a:t>Accusations were not about wrongdoing, but about their religion and Jesus Christ.</a:t>
            </a:r>
          </a:p>
          <a:p>
            <a:pPr>
              <a:buSzPct val="125000"/>
            </a:pPr>
            <a:r>
              <a:rPr lang="en-US" sz="4400" dirty="0">
                <a:solidFill>
                  <a:srgbClr val="FFFF00"/>
                </a:solidFill>
              </a:rPr>
              <a:t>Paul made his appeal to Caesar, ending the matter of Festus judging Paul himself.</a:t>
            </a:r>
            <a:endParaRPr lang="en-US" sz="500" dirty="0">
              <a:solidFill>
                <a:srgbClr val="FFFF00"/>
              </a:solidFill>
            </a:endParaRPr>
          </a:p>
        </p:txBody>
      </p:sp>
    </p:spTree>
    <p:extLst>
      <p:ext uri="{BB962C8B-B14F-4D97-AF65-F5344CB8AC3E}">
        <p14:creationId xmlns:p14="http://schemas.microsoft.com/office/powerpoint/2010/main" val="13598090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&amp; Acts - Introduction</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398834" y="1429966"/>
            <a:ext cx="11439204" cy="5130491"/>
          </a:xfrm>
        </p:spPr>
        <p:txBody>
          <a:bodyPr>
            <a:normAutofit/>
          </a:bodyPr>
          <a:lstStyle/>
          <a:p>
            <a:r>
              <a:rPr lang="en-US" sz="4400" dirty="0">
                <a:solidFill>
                  <a:srgbClr val="93D8FF"/>
                </a:solidFill>
                <a:effectLst>
                  <a:outerShdw blurRad="38100" dist="38100" dir="2700000" algn="tl">
                    <a:srgbClr val="000000">
                      <a:alpha val="43137"/>
                    </a:srgbClr>
                  </a:outerShdw>
                </a:effectLst>
              </a:rPr>
              <a:t>The book of Acts is the companion volume to the gospel of Luke</a:t>
            </a:r>
          </a:p>
          <a:p>
            <a:endParaRPr lang="en-US" dirty="0">
              <a:solidFill>
                <a:schemeClr val="bg1"/>
              </a:solidFill>
            </a:endParaRPr>
          </a:p>
          <a:p>
            <a:pPr marL="690563" indent="-690563" algn="l">
              <a:buSzPct val="120000"/>
              <a:buBlip>
                <a:blip r:embed="rId2"/>
              </a:buBlip>
            </a:pPr>
            <a:r>
              <a:rPr lang="en-US" sz="4400" b="1" dirty="0">
                <a:solidFill>
                  <a:schemeClr val="bg1"/>
                </a:solidFill>
              </a:rPr>
              <a:t>What is the proper designation for the book of Acts?</a:t>
            </a:r>
          </a:p>
          <a:p>
            <a:r>
              <a:rPr lang="en-US" sz="4000" dirty="0">
                <a:solidFill>
                  <a:srgbClr val="FFFF00"/>
                </a:solidFill>
              </a:rPr>
              <a:t>A history of the early church.</a:t>
            </a:r>
          </a:p>
          <a:p>
            <a:r>
              <a:rPr lang="en-US" sz="4000" dirty="0">
                <a:solidFill>
                  <a:schemeClr val="bg1"/>
                </a:solidFill>
              </a:rPr>
              <a:t>Designations:  Gospels, History, Pauline Epistles, General Epistles, Prophecy</a:t>
            </a:r>
          </a:p>
        </p:txBody>
      </p:sp>
    </p:spTree>
    <p:extLst>
      <p:ext uri="{BB962C8B-B14F-4D97-AF65-F5344CB8AC3E}">
        <p14:creationId xmlns:p14="http://schemas.microsoft.com/office/powerpoint/2010/main" val="34636254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The temptation of Jesus in the wilderness (1-13)</a:t>
            </a:r>
          </a:p>
          <a:p>
            <a:endParaRPr lang="en-US" dirty="0">
              <a:solidFill>
                <a:schemeClr val="bg1"/>
              </a:solidFill>
            </a:endParaRPr>
          </a:p>
          <a:p>
            <a:pPr marL="798513" indent="-798513" algn="l">
              <a:buSzPct val="125000"/>
              <a:buBlip>
                <a:blip r:embed="rId2"/>
              </a:buBlip>
            </a:pPr>
            <a:r>
              <a:rPr lang="en-US" sz="4400" b="1" dirty="0">
                <a:solidFill>
                  <a:schemeClr val="bg1"/>
                </a:solidFill>
              </a:rPr>
              <a:t>How did Jesus answer every temptation from Satan? (1-13)</a:t>
            </a:r>
          </a:p>
          <a:p>
            <a:r>
              <a:rPr lang="en-US" sz="4000" dirty="0">
                <a:solidFill>
                  <a:srgbClr val="FFFF00"/>
                </a:solidFill>
              </a:rPr>
              <a:t>With a reference to scripture. “It is written…”</a:t>
            </a:r>
          </a:p>
        </p:txBody>
      </p:sp>
    </p:spTree>
    <p:extLst>
      <p:ext uri="{BB962C8B-B14F-4D97-AF65-F5344CB8AC3E}">
        <p14:creationId xmlns:p14="http://schemas.microsoft.com/office/powerpoint/2010/main" val="3988769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82E96-3653-9B94-2C46-FEA033D57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70D8B-05A5-2EF0-2431-C6BD84C5A298}"/>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25</a:t>
            </a:r>
          </a:p>
        </p:txBody>
      </p:sp>
      <p:sp>
        <p:nvSpPr>
          <p:cNvPr id="3" name="Subtitle 2">
            <a:extLst>
              <a:ext uri="{FF2B5EF4-FFF2-40B4-BE49-F238E27FC236}">
                <a16:creationId xmlns:a16="http://schemas.microsoft.com/office/drawing/2014/main" id="{53E3EB82-CB7A-7BA0-446C-501E21B9B060}"/>
              </a:ext>
            </a:extLst>
          </p:cNvPr>
          <p:cNvSpPr>
            <a:spLocks noGrp="1"/>
          </p:cNvSpPr>
          <p:nvPr>
            <p:ph type="subTitle" idx="1"/>
          </p:nvPr>
        </p:nvSpPr>
        <p:spPr>
          <a:xfrm>
            <a:off x="304799" y="974632"/>
            <a:ext cx="11533239"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Festus brought Paul before Agrippa at the king’s request, desiring Agrippa’s examination and advice as he prepared to send Paul to Rome (22-27)</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the rationale made by Festus to have Paul examined by King Agrippa? (26-27)</a:t>
            </a:r>
          </a:p>
          <a:p>
            <a:pPr>
              <a:buSzPct val="125000"/>
            </a:pPr>
            <a:r>
              <a:rPr lang="en-US" sz="4000" dirty="0">
                <a:solidFill>
                  <a:srgbClr val="FFFF00"/>
                </a:solidFill>
              </a:rPr>
              <a:t>To obtain proper ideas in writing to Caesar about Paul.</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Is it unreasonable for a man to be a prisoner without a charge? (27)</a:t>
            </a:r>
          </a:p>
          <a:p>
            <a:pPr>
              <a:buSzPct val="125000"/>
            </a:pPr>
            <a:r>
              <a:rPr lang="en-US" sz="4000" dirty="0">
                <a:solidFill>
                  <a:srgbClr val="FFFF00"/>
                </a:solidFill>
              </a:rPr>
              <a:t> Of course!  There was nothing reasonable about this!</a:t>
            </a:r>
            <a:endParaRPr lang="en-US" sz="500" dirty="0">
              <a:solidFill>
                <a:srgbClr val="FFFF00"/>
              </a:solidFill>
            </a:endParaRPr>
          </a:p>
        </p:txBody>
      </p:sp>
    </p:spTree>
    <p:extLst>
      <p:ext uri="{BB962C8B-B14F-4D97-AF65-F5344CB8AC3E}">
        <p14:creationId xmlns:p14="http://schemas.microsoft.com/office/powerpoint/2010/main" val="1070127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A5B8-CA21-F266-F5D5-82B707DD5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3C613-F427-F8E3-020A-2F2F1405BB1B}"/>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26</a:t>
            </a:r>
          </a:p>
        </p:txBody>
      </p:sp>
      <p:sp>
        <p:nvSpPr>
          <p:cNvPr id="3" name="Subtitle 2">
            <a:extLst>
              <a:ext uri="{FF2B5EF4-FFF2-40B4-BE49-F238E27FC236}">
                <a16:creationId xmlns:a16="http://schemas.microsoft.com/office/drawing/2014/main" id="{80947FC4-0E1D-ED85-FA7D-B9EA61E0B55B}"/>
              </a:ext>
            </a:extLst>
          </p:cNvPr>
          <p:cNvSpPr>
            <a:spLocks noGrp="1"/>
          </p:cNvSpPr>
          <p:nvPr>
            <p:ph type="subTitle" idx="1"/>
          </p:nvPr>
        </p:nvSpPr>
        <p:spPr>
          <a:xfrm>
            <a:off x="304799" y="1122947"/>
            <a:ext cx="11678654"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25</a:t>
            </a:r>
          </a:p>
          <a:p>
            <a:pPr marL="571500" indent="-571500" algn="l">
              <a:buFont typeface="Arial" panose="020B0604020202020204" pitchFamily="34" charset="0"/>
              <a:buChar char="•"/>
            </a:pPr>
            <a:r>
              <a:rPr lang="en-US" sz="3600" dirty="0">
                <a:solidFill>
                  <a:schemeClr val="bg1"/>
                </a:solidFill>
              </a:rPr>
              <a:t>The new governor of Judea, at Paul’s appeal to Caesar, determined to send Paul to Rome. </a:t>
            </a:r>
            <a:r>
              <a:rPr lang="en-US" sz="3600" i="1" dirty="0">
                <a:solidFill>
                  <a:schemeClr val="bg1"/>
                </a:solidFill>
              </a:rPr>
              <a:t>“To Caesar you shall go!”</a:t>
            </a:r>
            <a:r>
              <a:rPr lang="en-US" sz="3600" dirty="0">
                <a:solidFill>
                  <a:schemeClr val="bg1"/>
                </a:solidFill>
              </a:rPr>
              <a:t>.</a:t>
            </a:r>
          </a:p>
          <a:p>
            <a:pPr marL="571500" indent="-571500" algn="l">
              <a:buFont typeface="Arial" panose="020B0604020202020204" pitchFamily="34" charset="0"/>
              <a:buChar char="•"/>
            </a:pPr>
            <a:r>
              <a:rPr lang="en-US" sz="3600" dirty="0">
                <a:solidFill>
                  <a:schemeClr val="bg1"/>
                </a:solidFill>
              </a:rPr>
              <a:t>Festus told King Agrippa about Paul, seeking counsel so that he would have charges to tell Caesar in a letter.</a:t>
            </a:r>
          </a:p>
          <a:p>
            <a:pPr marL="571500" indent="-571500" algn="l">
              <a:buFont typeface="Arial" panose="020B0604020202020204" pitchFamily="34" charset="0"/>
              <a:buChar char="•"/>
            </a:pPr>
            <a:r>
              <a:rPr lang="en-US" sz="3600" dirty="0">
                <a:solidFill>
                  <a:schemeClr val="bg1"/>
                </a:solidFill>
              </a:rPr>
              <a:t>Agrippa and his wife Bernice met together with Festus and others to head Paul defend himself, which occurs in the 26</a:t>
            </a:r>
            <a:r>
              <a:rPr lang="en-US" sz="3600" baseline="30000" dirty="0">
                <a:solidFill>
                  <a:schemeClr val="bg1"/>
                </a:solidFill>
              </a:rPr>
              <a:t>th</a:t>
            </a:r>
            <a:r>
              <a:rPr lang="en-US" sz="3600" dirty="0">
                <a:solidFill>
                  <a:schemeClr val="bg1"/>
                </a:solidFill>
              </a:rPr>
              <a:t> chapter.</a:t>
            </a:r>
          </a:p>
        </p:txBody>
      </p:sp>
    </p:spTree>
    <p:extLst>
      <p:ext uri="{BB962C8B-B14F-4D97-AF65-F5344CB8AC3E}">
        <p14:creationId xmlns:p14="http://schemas.microsoft.com/office/powerpoint/2010/main" val="3802623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400A2-9610-9B3A-F3A2-4FF1C4141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31FE8-3233-DEFC-E158-95967C9D8E6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26</a:t>
            </a:r>
          </a:p>
        </p:txBody>
      </p:sp>
      <p:sp>
        <p:nvSpPr>
          <p:cNvPr id="3" name="Subtitle 2">
            <a:extLst>
              <a:ext uri="{FF2B5EF4-FFF2-40B4-BE49-F238E27FC236}">
                <a16:creationId xmlns:a16="http://schemas.microsoft.com/office/drawing/2014/main" id="{925E3332-4537-D4C6-3E90-F51F42AC1567}"/>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Paul related his early life as a Pharisee, and persecutor of Christians (1-11).</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the reason Paul claimed caused his imprisonment? (6)</a:t>
            </a:r>
          </a:p>
          <a:p>
            <a:pPr>
              <a:buSzPct val="125000"/>
            </a:pPr>
            <a:r>
              <a:rPr lang="en-US" sz="4000" dirty="0">
                <a:solidFill>
                  <a:srgbClr val="FFFF00"/>
                </a:solidFill>
              </a:rPr>
              <a:t>The hope of the promise made by God to our fathers.  Which was eternal reward and reconciliation, ultimately through Jesus’ resurrection from the dead (8).</a:t>
            </a:r>
            <a:endParaRPr lang="en-US" sz="500" i="1" dirty="0">
              <a:solidFill>
                <a:srgbClr val="FFFF00"/>
              </a:solidFill>
            </a:endParaRPr>
          </a:p>
        </p:txBody>
      </p:sp>
    </p:spTree>
    <p:extLst>
      <p:ext uri="{BB962C8B-B14F-4D97-AF65-F5344CB8AC3E}">
        <p14:creationId xmlns:p14="http://schemas.microsoft.com/office/powerpoint/2010/main" val="188048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FD7E6-1243-E0EA-5A6B-8840FEF37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D976C-DC6A-52A6-0EB4-641E415B799D}"/>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26</a:t>
            </a:r>
          </a:p>
        </p:txBody>
      </p:sp>
      <p:sp>
        <p:nvSpPr>
          <p:cNvPr id="3" name="Subtitle 2">
            <a:extLst>
              <a:ext uri="{FF2B5EF4-FFF2-40B4-BE49-F238E27FC236}">
                <a16:creationId xmlns:a16="http://schemas.microsoft.com/office/drawing/2014/main" id="{190C17E5-5CE9-11E8-4554-DABD832377F5}"/>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Paul discussed his conversion and appointment as an apostle (12-18).</a:t>
            </a:r>
          </a:p>
          <a:p>
            <a:endParaRPr lang="en-US" sz="100" dirty="0">
              <a:solidFill>
                <a:schemeClr val="bg1"/>
              </a:solidFill>
            </a:endParaRPr>
          </a:p>
          <a:p>
            <a:pPr marL="798513" indent="-798513" algn="l">
              <a:buSzPct val="125000"/>
              <a:buBlip>
                <a:blip r:embed="rId3"/>
              </a:buBlip>
            </a:pPr>
            <a:r>
              <a:rPr lang="en-US" sz="4000" b="1" dirty="0">
                <a:solidFill>
                  <a:schemeClr val="bg1"/>
                </a:solidFill>
              </a:rPr>
              <a:t>Who was it that appointed Paul to be an apostle to the Gentiles? (16-18)</a:t>
            </a:r>
          </a:p>
          <a:p>
            <a:pPr>
              <a:buSzPct val="125000"/>
            </a:pPr>
            <a:r>
              <a:rPr lang="en-US" sz="4000" dirty="0">
                <a:solidFill>
                  <a:srgbClr val="FFFF00"/>
                </a:solidFill>
              </a:rPr>
              <a:t>According to Paul’s testimony (as revealed in Acts 9) it was the Lord who appeared to him on the road to Damascus. (cf. Acts 9:15-17; 22:14-15).  Note:  Her Paul discloses more of Jesus’ words to him on the road that in chapter 9 or 22.</a:t>
            </a:r>
            <a:endParaRPr lang="en-US" sz="500" i="1" dirty="0">
              <a:solidFill>
                <a:srgbClr val="FFFF00"/>
              </a:solidFill>
            </a:endParaRPr>
          </a:p>
        </p:txBody>
      </p:sp>
    </p:spTree>
    <p:extLst>
      <p:ext uri="{BB962C8B-B14F-4D97-AF65-F5344CB8AC3E}">
        <p14:creationId xmlns:p14="http://schemas.microsoft.com/office/powerpoint/2010/main" val="30884730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603BB-7A52-8DE7-4B01-09F5BC08D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91CD5-EB04-0B1F-2E59-D3D47222E30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26</a:t>
            </a:r>
          </a:p>
        </p:txBody>
      </p:sp>
      <p:sp>
        <p:nvSpPr>
          <p:cNvPr id="3" name="Subtitle 2">
            <a:extLst>
              <a:ext uri="{FF2B5EF4-FFF2-40B4-BE49-F238E27FC236}">
                <a16:creationId xmlns:a16="http://schemas.microsoft.com/office/drawing/2014/main" id="{7DC797DC-6B98-9718-6555-A70216BA8466}"/>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Paul established that his faith and ministry were the reasons for his seizure and imprisonment (19-23).</a:t>
            </a:r>
          </a:p>
          <a:p>
            <a:endParaRPr lang="en-US" sz="100" dirty="0">
              <a:solidFill>
                <a:schemeClr val="bg1"/>
              </a:solidFill>
            </a:endParaRPr>
          </a:p>
          <a:p>
            <a:pPr marL="798513" indent="-798513" algn="l">
              <a:buSzPct val="125000"/>
              <a:buBlip>
                <a:blip r:embed="rId3"/>
              </a:buBlip>
            </a:pPr>
            <a:r>
              <a:rPr lang="en-US" sz="4000" b="1" dirty="0">
                <a:solidFill>
                  <a:schemeClr val="bg1"/>
                </a:solidFill>
              </a:rPr>
              <a:t>How did Paul describe his ministry as an apostle of God? (19-20)</a:t>
            </a:r>
          </a:p>
          <a:p>
            <a:pPr>
              <a:buSzPct val="125000"/>
            </a:pPr>
            <a:r>
              <a:rPr lang="en-US" sz="4000" dirty="0">
                <a:solidFill>
                  <a:srgbClr val="FFFF00"/>
                </a:solidFill>
              </a:rPr>
              <a:t>Obedience to Jesus’ words, given him on the road in that “heavenly vision.”</a:t>
            </a:r>
            <a:endParaRPr lang="en-US" sz="500" i="1" dirty="0">
              <a:solidFill>
                <a:srgbClr val="FFFF00"/>
              </a:solidFill>
            </a:endParaRPr>
          </a:p>
        </p:txBody>
      </p:sp>
    </p:spTree>
    <p:extLst>
      <p:ext uri="{BB962C8B-B14F-4D97-AF65-F5344CB8AC3E}">
        <p14:creationId xmlns:p14="http://schemas.microsoft.com/office/powerpoint/2010/main" val="2505606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29D71-2E8E-5F3E-553E-279FD2FFE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7F775-FB98-9B42-D9ED-DA8463BD42CD}"/>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26</a:t>
            </a:r>
          </a:p>
        </p:txBody>
      </p:sp>
      <p:sp>
        <p:nvSpPr>
          <p:cNvPr id="3" name="Subtitle 2">
            <a:extLst>
              <a:ext uri="{FF2B5EF4-FFF2-40B4-BE49-F238E27FC236}">
                <a16:creationId xmlns:a16="http://schemas.microsoft.com/office/drawing/2014/main" id="{5D05F9FE-83D6-0FC0-9B8D-D9AE418B118E}"/>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Both Festus, </a:t>
            </a:r>
            <a:r>
              <a:rPr lang="en-US" sz="4000" i="1" dirty="0">
                <a:solidFill>
                  <a:srgbClr val="93D8FF"/>
                </a:solidFill>
                <a:effectLst>
                  <a:outerShdw blurRad="38100" dist="38100" dir="2700000" algn="tl">
                    <a:srgbClr val="000000">
                      <a:alpha val="43137"/>
                    </a:srgbClr>
                  </a:outerShdw>
                </a:effectLst>
              </a:rPr>
              <a:t>“Paul you are beside yourself!” </a:t>
            </a:r>
            <a:r>
              <a:rPr lang="en-US" sz="4000" dirty="0">
                <a:solidFill>
                  <a:srgbClr val="93D8FF"/>
                </a:solidFill>
                <a:effectLst>
                  <a:outerShdw blurRad="38100" dist="38100" dir="2700000" algn="tl">
                    <a:srgbClr val="000000">
                      <a:alpha val="43137"/>
                    </a:srgbClr>
                  </a:outerShdw>
                </a:effectLst>
              </a:rPr>
              <a:t>and Agrippa </a:t>
            </a:r>
            <a:r>
              <a:rPr lang="en-US" sz="4000" i="1" dirty="0">
                <a:solidFill>
                  <a:srgbClr val="93D8FF"/>
                </a:solidFill>
                <a:effectLst>
                  <a:outerShdw blurRad="38100" dist="38100" dir="2700000" algn="tl">
                    <a:srgbClr val="000000">
                      <a:alpha val="43137"/>
                    </a:srgbClr>
                  </a:outerShdw>
                </a:effectLst>
              </a:rPr>
              <a:t>“You almost persuade me to become a Christian”, </a:t>
            </a:r>
            <a:r>
              <a:rPr lang="en-US" sz="4000" dirty="0">
                <a:solidFill>
                  <a:srgbClr val="93D8FF"/>
                </a:solidFill>
                <a:effectLst>
                  <a:outerShdw blurRad="38100" dist="38100" dir="2700000" algn="tl">
                    <a:srgbClr val="000000">
                      <a:alpha val="43137"/>
                    </a:srgbClr>
                  </a:outerShdw>
                </a:effectLst>
              </a:rPr>
              <a:t>respond to God’s words. They both acknowledge that Paul did nothing worthy of being imprisoned (24-32).</a:t>
            </a:r>
          </a:p>
          <a:p>
            <a:endParaRPr lang="en-US" sz="100" dirty="0">
              <a:solidFill>
                <a:schemeClr val="bg1"/>
              </a:solidFill>
            </a:endParaRPr>
          </a:p>
          <a:p>
            <a:pPr marL="798513" indent="-798513" algn="l">
              <a:buSzPct val="125000"/>
              <a:buBlip>
                <a:blip r:embed="rId3"/>
              </a:buBlip>
            </a:pPr>
            <a:r>
              <a:rPr lang="en-US" sz="4000" b="1" dirty="0">
                <a:solidFill>
                  <a:schemeClr val="bg1"/>
                </a:solidFill>
              </a:rPr>
              <a:t>Can you explain the disparity between Festus’ words, and Paul’s claim to be reasonable? (24-25)</a:t>
            </a:r>
          </a:p>
          <a:p>
            <a:pPr>
              <a:buSzPct val="125000"/>
            </a:pPr>
            <a:r>
              <a:rPr lang="en-US" sz="4000" dirty="0">
                <a:solidFill>
                  <a:srgbClr val="FFFF00"/>
                </a:solidFill>
              </a:rPr>
              <a:t>(2 Corinthians 2:16) Aroma of Death/Aroma of Life.  Paul’s claim of the resurrection was certainly amazing!</a:t>
            </a:r>
            <a:endParaRPr lang="en-US" sz="500" i="1" dirty="0">
              <a:solidFill>
                <a:srgbClr val="FFFF00"/>
              </a:solidFill>
            </a:endParaRPr>
          </a:p>
        </p:txBody>
      </p:sp>
    </p:spTree>
    <p:extLst>
      <p:ext uri="{BB962C8B-B14F-4D97-AF65-F5344CB8AC3E}">
        <p14:creationId xmlns:p14="http://schemas.microsoft.com/office/powerpoint/2010/main" val="1048571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0179D-F13A-2EAC-232C-AE9A8FC66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7E02B-3C34-BE9A-1ADB-58A27F71470D}"/>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25</a:t>
            </a:r>
          </a:p>
        </p:txBody>
      </p:sp>
      <p:sp>
        <p:nvSpPr>
          <p:cNvPr id="3" name="Subtitle 2">
            <a:extLst>
              <a:ext uri="{FF2B5EF4-FFF2-40B4-BE49-F238E27FC236}">
                <a16:creationId xmlns:a16="http://schemas.microsoft.com/office/drawing/2014/main" id="{C9AB6722-C560-8151-40AC-52CB1EF062C4}"/>
              </a:ext>
            </a:extLst>
          </p:cNvPr>
          <p:cNvSpPr>
            <a:spLocks noGrp="1"/>
          </p:cNvSpPr>
          <p:nvPr>
            <p:ph type="subTitle" idx="1"/>
          </p:nvPr>
        </p:nvSpPr>
        <p:spPr>
          <a:xfrm>
            <a:off x="304799" y="974632"/>
            <a:ext cx="11533239" cy="5923474"/>
          </a:xfrm>
        </p:spPr>
        <p:txBody>
          <a:bodyPr>
            <a:normAutofit/>
          </a:bodyPr>
          <a:lstStyle/>
          <a:p>
            <a:r>
              <a:rPr lang="en-US" sz="4000" dirty="0">
                <a:solidFill>
                  <a:srgbClr val="93D8FF"/>
                </a:solidFill>
                <a:effectLst>
                  <a:outerShdw blurRad="38100" dist="38100" dir="2700000" algn="tl">
                    <a:srgbClr val="000000">
                      <a:alpha val="43137"/>
                    </a:srgbClr>
                  </a:outerShdw>
                </a:effectLst>
              </a:rPr>
              <a:t>Both Festus, and Agrippa respond to God’s words. They both acknowledge that Paul did nothing worthy of being imprisoned (24-32) cont.</a:t>
            </a:r>
          </a:p>
          <a:p>
            <a:endParaRPr lang="en-US" sz="100" dirty="0">
              <a:solidFill>
                <a:schemeClr val="bg1"/>
              </a:solidFill>
            </a:endParaRPr>
          </a:p>
          <a:p>
            <a:pPr marL="798513" indent="-798513" algn="l">
              <a:buSzPct val="125000"/>
              <a:buBlip>
                <a:blip r:embed="rId3"/>
              </a:buBlip>
            </a:pPr>
            <a:r>
              <a:rPr lang="en-US" sz="4000" b="1" dirty="0">
                <a:solidFill>
                  <a:schemeClr val="bg1"/>
                </a:solidFill>
              </a:rPr>
              <a:t>Was King Agrippa serious when he told Paul, </a:t>
            </a:r>
            <a:r>
              <a:rPr lang="en-US" sz="4000" i="1" dirty="0">
                <a:solidFill>
                  <a:schemeClr val="bg1"/>
                </a:solidFill>
              </a:rPr>
              <a:t>“You almost persuade me to become a Christian”</a:t>
            </a:r>
            <a:r>
              <a:rPr lang="en-US" sz="4000" b="1" dirty="0">
                <a:solidFill>
                  <a:schemeClr val="bg1"/>
                </a:solidFill>
              </a:rPr>
              <a:t>?</a:t>
            </a:r>
            <a:r>
              <a:rPr lang="en-US" sz="4000" i="1" dirty="0">
                <a:solidFill>
                  <a:schemeClr val="bg1"/>
                </a:solidFill>
              </a:rPr>
              <a:t> </a:t>
            </a:r>
            <a:r>
              <a:rPr lang="en-US" sz="4000" b="1" dirty="0">
                <a:solidFill>
                  <a:schemeClr val="bg1"/>
                </a:solidFill>
              </a:rPr>
              <a:t>(28)</a:t>
            </a:r>
          </a:p>
          <a:p>
            <a:pPr>
              <a:buSzPct val="125000"/>
            </a:pPr>
            <a:r>
              <a:rPr lang="en-US" sz="4000" dirty="0">
                <a:solidFill>
                  <a:srgbClr val="FFFF00"/>
                </a:solidFill>
              </a:rPr>
              <a:t>There is no reason to think otherwise!</a:t>
            </a:r>
            <a:endParaRPr lang="en-US" sz="4000" b="1" i="1" dirty="0">
              <a:solidFill>
                <a:srgbClr val="FFFF00"/>
              </a:solidFill>
            </a:endParaRPr>
          </a:p>
          <a:p>
            <a:r>
              <a:rPr lang="en-US" sz="100" dirty="0">
                <a:solidFill>
                  <a:schemeClr val="bg1"/>
                </a:solidFill>
              </a:rPr>
              <a:t>s</a:t>
            </a:r>
          </a:p>
          <a:p>
            <a:pPr marL="798513" indent="-798513" algn="l">
              <a:buSzPct val="125000"/>
              <a:buBlip>
                <a:blip r:embed="rId3"/>
              </a:buBlip>
            </a:pPr>
            <a:r>
              <a:rPr lang="en-US" sz="4000" b="1" dirty="0">
                <a:solidFill>
                  <a:schemeClr val="bg1"/>
                </a:solidFill>
              </a:rPr>
              <a:t>What did Agrippa mean when he said that Paul might have been set free? Accurate? (32)</a:t>
            </a:r>
          </a:p>
          <a:p>
            <a:pPr>
              <a:buSzPct val="125000"/>
            </a:pPr>
            <a:r>
              <a:rPr lang="en-US" sz="4000" dirty="0">
                <a:solidFill>
                  <a:srgbClr val="FFFF00"/>
                </a:solidFill>
              </a:rPr>
              <a:t> He was not guilty, however, not accurate, naïve!</a:t>
            </a:r>
            <a:endParaRPr lang="en-US" sz="500" dirty="0">
              <a:solidFill>
                <a:srgbClr val="FFFF00"/>
              </a:solidFill>
            </a:endParaRPr>
          </a:p>
        </p:txBody>
      </p:sp>
    </p:spTree>
    <p:extLst>
      <p:ext uri="{BB962C8B-B14F-4D97-AF65-F5344CB8AC3E}">
        <p14:creationId xmlns:p14="http://schemas.microsoft.com/office/powerpoint/2010/main" val="22509516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D0097-3A12-FAA1-A05B-7FBF88327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8664E-BEFA-D266-4639-666399E961C5}"/>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27</a:t>
            </a:r>
          </a:p>
        </p:txBody>
      </p:sp>
      <p:sp>
        <p:nvSpPr>
          <p:cNvPr id="3" name="Subtitle 2">
            <a:extLst>
              <a:ext uri="{FF2B5EF4-FFF2-40B4-BE49-F238E27FC236}">
                <a16:creationId xmlns:a16="http://schemas.microsoft.com/office/drawing/2014/main" id="{ADBD1B89-CBBD-D364-5A2D-7C4D1FD54218}"/>
              </a:ext>
            </a:extLst>
          </p:cNvPr>
          <p:cNvSpPr>
            <a:spLocks noGrp="1"/>
          </p:cNvSpPr>
          <p:nvPr>
            <p:ph type="subTitle" idx="1"/>
          </p:nvPr>
        </p:nvSpPr>
        <p:spPr>
          <a:xfrm>
            <a:off x="304799" y="1122947"/>
            <a:ext cx="11678654"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26</a:t>
            </a:r>
          </a:p>
          <a:p>
            <a:pPr marL="571500" indent="-571500" algn="l">
              <a:buFont typeface="Arial" panose="020B0604020202020204" pitchFamily="34" charset="0"/>
              <a:buChar char="•"/>
            </a:pPr>
            <a:r>
              <a:rPr lang="en-US" sz="3600" dirty="0">
                <a:solidFill>
                  <a:schemeClr val="bg1"/>
                </a:solidFill>
              </a:rPr>
              <a:t>The apostle Paul gave his defense of himself to Festus, King Agrippa and his wife Bernice.</a:t>
            </a:r>
          </a:p>
          <a:p>
            <a:pPr marL="571500" indent="-571500" algn="l">
              <a:buFont typeface="Arial" panose="020B0604020202020204" pitchFamily="34" charset="0"/>
              <a:buChar char="•"/>
            </a:pPr>
            <a:r>
              <a:rPr lang="en-US" sz="3600" dirty="0">
                <a:solidFill>
                  <a:schemeClr val="bg1"/>
                </a:solidFill>
              </a:rPr>
              <a:t>Festus thought Paul was crazy, </a:t>
            </a:r>
            <a:r>
              <a:rPr lang="en-US" sz="3600" i="1" dirty="0">
                <a:solidFill>
                  <a:schemeClr val="bg1"/>
                </a:solidFill>
              </a:rPr>
              <a:t>“Paul, you are beside yourself!”</a:t>
            </a:r>
          </a:p>
          <a:p>
            <a:pPr marL="571500" indent="-571500" algn="l">
              <a:buFont typeface="Arial" panose="020B0604020202020204" pitchFamily="34" charset="0"/>
              <a:buChar char="•"/>
            </a:pPr>
            <a:r>
              <a:rPr lang="en-US" sz="3600" dirty="0">
                <a:solidFill>
                  <a:schemeClr val="bg1"/>
                </a:solidFill>
              </a:rPr>
              <a:t>King Agrippa was moved by Paul’s appeal, </a:t>
            </a:r>
            <a:r>
              <a:rPr lang="en-US" sz="3600" i="1" dirty="0">
                <a:solidFill>
                  <a:schemeClr val="bg1"/>
                </a:solidFill>
              </a:rPr>
              <a:t>“You almost persuade me to become a Christian.”</a:t>
            </a:r>
          </a:p>
          <a:p>
            <a:pPr marL="571500" indent="-571500" algn="l">
              <a:buFont typeface="Arial" panose="020B0604020202020204" pitchFamily="34" charset="0"/>
              <a:buChar char="•"/>
            </a:pPr>
            <a:r>
              <a:rPr lang="en-US" sz="3600" dirty="0">
                <a:solidFill>
                  <a:schemeClr val="bg1"/>
                </a:solidFill>
              </a:rPr>
              <a:t>Both Festus and Agrippa knew Paul was innocent of the accusations.</a:t>
            </a:r>
          </a:p>
        </p:txBody>
      </p:sp>
    </p:spTree>
    <p:extLst>
      <p:ext uri="{BB962C8B-B14F-4D97-AF65-F5344CB8AC3E}">
        <p14:creationId xmlns:p14="http://schemas.microsoft.com/office/powerpoint/2010/main" val="3644939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B7E99-80BB-7403-8566-1923F7A77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C9297-1DDA-93FE-CB82-2552FAE25BE6}"/>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27</a:t>
            </a:r>
          </a:p>
        </p:txBody>
      </p:sp>
      <p:sp>
        <p:nvSpPr>
          <p:cNvPr id="3" name="Subtitle 2">
            <a:extLst>
              <a:ext uri="{FF2B5EF4-FFF2-40B4-BE49-F238E27FC236}">
                <a16:creationId xmlns:a16="http://schemas.microsoft.com/office/drawing/2014/main" id="{6C85AB43-9E45-9F33-AD86-C86AF3FC3472}"/>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A centurion was assigned to Paul and other prisoners, to accompany them to Rome via the sea. The going was slow because of contrary winds (1-8).</a:t>
            </a:r>
          </a:p>
          <a:p>
            <a:endParaRPr lang="en-US" sz="100" dirty="0">
              <a:solidFill>
                <a:schemeClr val="bg1"/>
              </a:solidFill>
            </a:endParaRPr>
          </a:p>
          <a:p>
            <a:pPr marL="798513" indent="-798513" algn="l">
              <a:buSzPct val="125000"/>
              <a:buBlip>
                <a:blip r:embed="rId3"/>
              </a:buBlip>
            </a:pPr>
            <a:r>
              <a:rPr lang="en-US" sz="4000" b="1" dirty="0">
                <a:solidFill>
                  <a:schemeClr val="bg1"/>
                </a:solidFill>
              </a:rPr>
              <a:t>Why would Julius (centurion) treat Paul kindly (3)? How des this compare with the desire of the soldiers to kill all the prisoners? (42-43)</a:t>
            </a:r>
          </a:p>
          <a:p>
            <a:pPr>
              <a:buSzPct val="125000"/>
            </a:pPr>
            <a:r>
              <a:rPr lang="en-US" sz="4000" dirty="0">
                <a:solidFill>
                  <a:srgbClr val="FFFF00"/>
                </a:solidFill>
              </a:rPr>
              <a:t>Trust in Paul’s demeanor for all the years imprisoned? But, typically the prisoners are evil and dangerous men, soldiers had no care for them at all.</a:t>
            </a:r>
            <a:endParaRPr lang="en-US" sz="500" i="1" dirty="0">
              <a:solidFill>
                <a:srgbClr val="FFFF00"/>
              </a:solidFill>
            </a:endParaRPr>
          </a:p>
        </p:txBody>
      </p:sp>
    </p:spTree>
    <p:extLst>
      <p:ext uri="{BB962C8B-B14F-4D97-AF65-F5344CB8AC3E}">
        <p14:creationId xmlns:p14="http://schemas.microsoft.com/office/powerpoint/2010/main" val="233825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4BA7-759A-8C50-771C-42DA45BB9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A8E09-BB04-0BBF-40C2-6AF9A5CB9DAE}"/>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27</a:t>
            </a:r>
          </a:p>
        </p:txBody>
      </p:sp>
      <p:sp>
        <p:nvSpPr>
          <p:cNvPr id="3" name="Subtitle 2">
            <a:extLst>
              <a:ext uri="{FF2B5EF4-FFF2-40B4-BE49-F238E27FC236}">
                <a16:creationId xmlns:a16="http://schemas.microsoft.com/office/drawing/2014/main" id="{B2035C8C-1FBA-8B25-3BF4-415CB41237E0}"/>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Paul warned the centurion (unsuccessfully) of the loss of the ship and lives because of the dangerous winds and weather in the winter months (9-12)</a:t>
            </a:r>
          </a:p>
          <a:p>
            <a:endParaRPr lang="en-US" sz="100" dirty="0">
              <a:solidFill>
                <a:schemeClr val="bg1"/>
              </a:solidFill>
            </a:endParaRPr>
          </a:p>
          <a:p>
            <a:pPr marL="798513" indent="-798513" algn="l">
              <a:buSzPct val="125000"/>
              <a:buBlip>
                <a:blip r:embed="rId3"/>
              </a:buBlip>
            </a:pPr>
            <a:r>
              <a:rPr lang="en-US" sz="4000" b="1" dirty="0">
                <a:solidFill>
                  <a:schemeClr val="bg1"/>
                </a:solidFill>
              </a:rPr>
              <a:t>Is there an indication that Paul’s warning of a shipwreck was a prophecy from God? What is that indication? (10)</a:t>
            </a:r>
          </a:p>
          <a:p>
            <a:pPr>
              <a:buSzPct val="125000"/>
            </a:pPr>
            <a:r>
              <a:rPr lang="en-US" sz="4000" dirty="0">
                <a:solidFill>
                  <a:srgbClr val="FFFF00"/>
                </a:solidFill>
              </a:rPr>
              <a:t>The danger may have been very obvious, though others felt the best course was to sail.  </a:t>
            </a:r>
            <a:r>
              <a:rPr lang="en-US" sz="4000" i="1" dirty="0">
                <a:solidFill>
                  <a:srgbClr val="FFFF00"/>
                </a:solidFill>
              </a:rPr>
              <a:t>“I perceive” </a:t>
            </a:r>
            <a:r>
              <a:rPr lang="en-US" sz="4000" dirty="0">
                <a:solidFill>
                  <a:srgbClr val="FFFF00"/>
                </a:solidFill>
              </a:rPr>
              <a:t>could have referenced information received from God.</a:t>
            </a:r>
            <a:endParaRPr lang="en-US" sz="500" i="1" dirty="0">
              <a:solidFill>
                <a:srgbClr val="FFFF00"/>
              </a:solidFill>
            </a:endParaRPr>
          </a:p>
        </p:txBody>
      </p:sp>
    </p:spTree>
    <p:extLst>
      <p:ext uri="{BB962C8B-B14F-4D97-AF65-F5344CB8AC3E}">
        <p14:creationId xmlns:p14="http://schemas.microsoft.com/office/powerpoint/2010/main" val="18244157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Jesus begins His ministry in Galilee, and is rejected in Nazareth (14-30)</a:t>
            </a:r>
          </a:p>
          <a:p>
            <a:endParaRPr lang="en-US" dirty="0">
              <a:solidFill>
                <a:schemeClr val="bg1"/>
              </a:solidFill>
            </a:endParaRPr>
          </a:p>
          <a:p>
            <a:pPr marL="798513" indent="-798513" algn="l">
              <a:buSzPct val="125000"/>
              <a:buBlip>
                <a:blip r:embed="rId2"/>
              </a:buBlip>
            </a:pPr>
            <a:r>
              <a:rPr lang="en-US" sz="4400" b="1" dirty="0">
                <a:solidFill>
                  <a:schemeClr val="bg1"/>
                </a:solidFill>
              </a:rPr>
              <a:t>Why did Nazareth reject  Jesus? (4:24)</a:t>
            </a:r>
          </a:p>
          <a:p>
            <a:r>
              <a:rPr lang="en-US" sz="4000" dirty="0">
                <a:solidFill>
                  <a:srgbClr val="FFFF00"/>
                </a:solidFill>
              </a:rPr>
              <a:t>(22) They knew Him to be Joseph’s son / Jesus said, </a:t>
            </a:r>
            <a:r>
              <a:rPr lang="en-US" sz="4000" i="1" dirty="0">
                <a:solidFill>
                  <a:srgbClr val="FFFF00"/>
                </a:solidFill>
              </a:rPr>
              <a:t>“no prophet is accepted in his own country” </a:t>
            </a:r>
            <a:r>
              <a:rPr lang="en-US" sz="4000" dirty="0">
                <a:solidFill>
                  <a:srgbClr val="FFFF00"/>
                </a:solidFill>
              </a:rPr>
              <a:t>(24) / He convicted them of their familiarity bringing unbelief</a:t>
            </a:r>
          </a:p>
        </p:txBody>
      </p:sp>
    </p:spTree>
    <p:extLst>
      <p:ext uri="{BB962C8B-B14F-4D97-AF65-F5344CB8AC3E}">
        <p14:creationId xmlns:p14="http://schemas.microsoft.com/office/powerpoint/2010/main" val="2288397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C3275-5347-CD86-DA0C-58EA95B10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69D68-7B11-41AA-4129-68ADB21D5243}"/>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27</a:t>
            </a:r>
          </a:p>
        </p:txBody>
      </p:sp>
      <p:sp>
        <p:nvSpPr>
          <p:cNvPr id="3" name="Subtitle 2">
            <a:extLst>
              <a:ext uri="{FF2B5EF4-FFF2-40B4-BE49-F238E27FC236}">
                <a16:creationId xmlns:a16="http://schemas.microsoft.com/office/drawing/2014/main" id="{16CEF836-69B8-11DC-F643-13166092641C}"/>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The ship was caught in a bad storm. Paul, however, was told by an angel that all would be spared their lives, despite a coming shipwreck (13-26)</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about the second time that Paul </a:t>
            </a:r>
            <a:r>
              <a:rPr lang="en-US" sz="4000" b="1" dirty="0" err="1">
                <a:solidFill>
                  <a:schemeClr val="bg1"/>
                </a:solidFill>
              </a:rPr>
              <a:t>wanred</a:t>
            </a:r>
            <a:r>
              <a:rPr lang="en-US" sz="4000" b="1" dirty="0">
                <a:solidFill>
                  <a:schemeClr val="bg1"/>
                </a:solidFill>
              </a:rPr>
              <a:t> of shipwreck. Was this prediction from God? (23-26)</a:t>
            </a:r>
          </a:p>
          <a:p>
            <a:pPr>
              <a:buSzPct val="125000"/>
            </a:pPr>
            <a:r>
              <a:rPr lang="en-US" sz="4000" dirty="0">
                <a:solidFill>
                  <a:srgbClr val="FFFF00"/>
                </a:solidFill>
              </a:rPr>
              <a:t>Certainly, verse 23, </a:t>
            </a:r>
            <a:r>
              <a:rPr lang="en-US" sz="4000" i="1" dirty="0">
                <a:solidFill>
                  <a:srgbClr val="FFFF00"/>
                </a:solidFill>
              </a:rPr>
              <a:t>“for there stood by me this night an angel of the God to whom I belong and I serve.”</a:t>
            </a:r>
            <a:endParaRPr lang="en-US" sz="500" i="1" dirty="0">
              <a:solidFill>
                <a:srgbClr val="FFFF00"/>
              </a:solidFill>
            </a:endParaRPr>
          </a:p>
        </p:txBody>
      </p:sp>
    </p:spTree>
    <p:extLst>
      <p:ext uri="{BB962C8B-B14F-4D97-AF65-F5344CB8AC3E}">
        <p14:creationId xmlns:p14="http://schemas.microsoft.com/office/powerpoint/2010/main" val="3345160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D15BB-76DA-37BF-D4B4-671C71D61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16CF3-45BA-6D26-A154-01BA5B71E272}"/>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27</a:t>
            </a:r>
          </a:p>
        </p:txBody>
      </p:sp>
      <p:sp>
        <p:nvSpPr>
          <p:cNvPr id="3" name="Subtitle 2">
            <a:extLst>
              <a:ext uri="{FF2B5EF4-FFF2-40B4-BE49-F238E27FC236}">
                <a16:creationId xmlns:a16="http://schemas.microsoft.com/office/drawing/2014/main" id="{EF560A56-9AAB-40D4-63B9-285D9BA63078}"/>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Following Paul’s directions, actions were taken ensuring the salvation of all lives. Paul thanked God, and all 276 were encouraged and ate (27-38)</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might indicate that Paul’s influence upon the others on board increased during the voyage? (36, 43)</a:t>
            </a:r>
          </a:p>
          <a:p>
            <a:pPr>
              <a:buSzPct val="125000"/>
            </a:pPr>
            <a:r>
              <a:rPr lang="en-US" sz="4000" dirty="0">
                <a:solidFill>
                  <a:srgbClr val="FFFF00"/>
                </a:solidFill>
              </a:rPr>
              <a:t>They were all encouraged by Paul’s words, indicating some confidence in him. The centurion too, as he kept the soldiers from killing the prisoners.</a:t>
            </a:r>
            <a:endParaRPr lang="en-US" sz="500" i="1" dirty="0">
              <a:solidFill>
                <a:srgbClr val="FFFF00"/>
              </a:solidFill>
            </a:endParaRPr>
          </a:p>
        </p:txBody>
      </p:sp>
    </p:spTree>
    <p:extLst>
      <p:ext uri="{BB962C8B-B14F-4D97-AF65-F5344CB8AC3E}">
        <p14:creationId xmlns:p14="http://schemas.microsoft.com/office/powerpoint/2010/main" val="2284606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9BAE9-ABD9-DF83-7103-C977BDDB4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CDC7A-2826-EABA-0AA1-FAA5DCF86BD3}"/>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27</a:t>
            </a:r>
          </a:p>
        </p:txBody>
      </p:sp>
      <p:sp>
        <p:nvSpPr>
          <p:cNvPr id="3" name="Subtitle 2">
            <a:extLst>
              <a:ext uri="{FF2B5EF4-FFF2-40B4-BE49-F238E27FC236}">
                <a16:creationId xmlns:a16="http://schemas.microsoft.com/office/drawing/2014/main" id="{E64949F7-DBB6-389E-7841-F8B3D0971479}"/>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The shipwreck took place just off the isle of Malta (28:1). Every person was able to swim or secure flotation, and made it to land (39-44).</a:t>
            </a:r>
          </a:p>
          <a:p>
            <a:endParaRPr lang="en-US" sz="100" dirty="0">
              <a:solidFill>
                <a:schemeClr val="bg1"/>
              </a:solidFill>
            </a:endParaRPr>
          </a:p>
          <a:p>
            <a:pPr marL="798513" indent="-798513" algn="l">
              <a:buSzPct val="125000"/>
              <a:buBlip>
                <a:blip r:embed="rId3"/>
              </a:buBlip>
            </a:pPr>
            <a:r>
              <a:rPr lang="en-US" sz="4000" b="1" dirty="0">
                <a:solidFill>
                  <a:schemeClr val="bg1"/>
                </a:solidFill>
              </a:rPr>
              <a:t>Why would the soldier’s plan to kill the prisoners on board? (42)</a:t>
            </a:r>
          </a:p>
          <a:p>
            <a:pPr>
              <a:buSzPct val="125000"/>
            </a:pPr>
            <a:r>
              <a:rPr lang="en-US" sz="4000" dirty="0">
                <a:solidFill>
                  <a:srgbClr val="FFFF00"/>
                </a:solidFill>
              </a:rPr>
              <a:t>Self-preservation?  Lack of faith in Paul’s pronouncements and the character of the prisoners in their care.</a:t>
            </a:r>
            <a:endParaRPr lang="en-US" sz="500" i="1" dirty="0">
              <a:solidFill>
                <a:srgbClr val="FFFF00"/>
              </a:solidFill>
            </a:endParaRPr>
          </a:p>
        </p:txBody>
      </p:sp>
    </p:spTree>
    <p:extLst>
      <p:ext uri="{BB962C8B-B14F-4D97-AF65-F5344CB8AC3E}">
        <p14:creationId xmlns:p14="http://schemas.microsoft.com/office/powerpoint/2010/main" val="1423008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D0097-3A12-FAA1-A05B-7FBF88327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8664E-BEFA-D266-4639-666399E961C5}"/>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28</a:t>
            </a:r>
          </a:p>
        </p:txBody>
      </p:sp>
      <p:sp>
        <p:nvSpPr>
          <p:cNvPr id="3" name="Subtitle 2">
            <a:extLst>
              <a:ext uri="{FF2B5EF4-FFF2-40B4-BE49-F238E27FC236}">
                <a16:creationId xmlns:a16="http://schemas.microsoft.com/office/drawing/2014/main" id="{ADBD1B89-CBBD-D364-5A2D-7C4D1FD54218}"/>
              </a:ext>
            </a:extLst>
          </p:cNvPr>
          <p:cNvSpPr>
            <a:spLocks noGrp="1"/>
          </p:cNvSpPr>
          <p:nvPr>
            <p:ph type="subTitle" idx="1"/>
          </p:nvPr>
        </p:nvSpPr>
        <p:spPr>
          <a:xfrm>
            <a:off x="304799" y="1122947"/>
            <a:ext cx="11678654" cy="5606401"/>
          </a:xfrm>
        </p:spPr>
        <p:txBody>
          <a:bodyPr>
            <a:normAutofit/>
          </a:bodyPr>
          <a:lstStyle/>
          <a:p>
            <a:r>
              <a:rPr lang="en-US" sz="4800" dirty="0">
                <a:solidFill>
                  <a:srgbClr val="93D8FF"/>
                </a:solidFill>
                <a:effectLst>
                  <a:outerShdw blurRad="38100" dist="38100" dir="2700000" algn="tl">
                    <a:srgbClr val="000000">
                      <a:alpha val="43137"/>
                    </a:srgbClr>
                  </a:outerShdw>
                </a:effectLst>
              </a:rPr>
              <a:t>Review of Chapter 27</a:t>
            </a:r>
          </a:p>
          <a:p>
            <a:pPr marL="571500" indent="-571500" algn="l">
              <a:buFont typeface="Arial" panose="020B0604020202020204" pitchFamily="34" charset="0"/>
              <a:buChar char="•"/>
            </a:pPr>
            <a:r>
              <a:rPr lang="en-US" sz="4000" dirty="0">
                <a:solidFill>
                  <a:schemeClr val="bg1"/>
                </a:solidFill>
              </a:rPr>
              <a:t>Paul and other prisoners began their journey to Rome.</a:t>
            </a:r>
          </a:p>
          <a:p>
            <a:pPr marL="571500" indent="-571500" algn="l">
              <a:buFont typeface="Arial" panose="020B0604020202020204" pitchFamily="34" charset="0"/>
              <a:buChar char="•"/>
            </a:pPr>
            <a:r>
              <a:rPr lang="en-US" sz="4000" dirty="0">
                <a:solidFill>
                  <a:schemeClr val="bg1"/>
                </a:solidFill>
              </a:rPr>
              <a:t>The voyage was difficult, leading finally to a shipwreck on a small island named Malta.</a:t>
            </a:r>
          </a:p>
          <a:p>
            <a:pPr marL="571500" indent="-571500" algn="l">
              <a:buFont typeface="Arial" panose="020B0604020202020204" pitchFamily="34" charset="0"/>
              <a:buChar char="•"/>
            </a:pPr>
            <a:r>
              <a:rPr lang="en-US" sz="4000" dirty="0">
                <a:solidFill>
                  <a:schemeClr val="bg1"/>
                </a:solidFill>
              </a:rPr>
              <a:t>Fortunately, God spared all on board, and all 276 people made it to land.</a:t>
            </a:r>
          </a:p>
        </p:txBody>
      </p:sp>
    </p:spTree>
    <p:extLst>
      <p:ext uri="{BB962C8B-B14F-4D97-AF65-F5344CB8AC3E}">
        <p14:creationId xmlns:p14="http://schemas.microsoft.com/office/powerpoint/2010/main" val="3828933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B7E99-80BB-7403-8566-1923F7A77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C9297-1DDA-93FE-CB82-2552FAE25BE6}"/>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28</a:t>
            </a:r>
          </a:p>
        </p:txBody>
      </p:sp>
      <p:sp>
        <p:nvSpPr>
          <p:cNvPr id="3" name="Subtitle 2">
            <a:extLst>
              <a:ext uri="{FF2B5EF4-FFF2-40B4-BE49-F238E27FC236}">
                <a16:creationId xmlns:a16="http://schemas.microsoft.com/office/drawing/2014/main" id="{6C85AB43-9E45-9F33-AD86-C86AF3FC3472}"/>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The superstitious natives of Malta first thought Paul to be a murderer, then a god, after he was bitten by a viper and suffered no harm (1-6).</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verse indicated that the apostles would survive viper bites like Paul did here, as seen in verses 3-6? (cf. Mark 16)</a:t>
            </a:r>
          </a:p>
          <a:p>
            <a:pPr>
              <a:buSzPct val="125000"/>
            </a:pPr>
            <a:r>
              <a:rPr lang="en-US" sz="4000" dirty="0">
                <a:solidFill>
                  <a:srgbClr val="FFFF00"/>
                </a:solidFill>
              </a:rPr>
              <a:t>The text consists of Jesus’ promise of protection in Mark 16:17-18, </a:t>
            </a:r>
            <a:r>
              <a:rPr lang="en-US" sz="4000" i="1" dirty="0">
                <a:solidFill>
                  <a:srgbClr val="FFFF00"/>
                </a:solidFill>
              </a:rPr>
              <a:t>“they will take up serpents”</a:t>
            </a:r>
            <a:endParaRPr lang="en-US" sz="500" i="1" dirty="0">
              <a:solidFill>
                <a:srgbClr val="FFFF00"/>
              </a:solidFill>
            </a:endParaRPr>
          </a:p>
        </p:txBody>
      </p:sp>
    </p:spTree>
    <p:extLst>
      <p:ext uri="{BB962C8B-B14F-4D97-AF65-F5344CB8AC3E}">
        <p14:creationId xmlns:p14="http://schemas.microsoft.com/office/powerpoint/2010/main" val="3114702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4C95-B7F1-E765-389F-0BEA59EB3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3E7F2-D34E-A32B-27AD-1B9505F59B17}"/>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28</a:t>
            </a:r>
          </a:p>
        </p:txBody>
      </p:sp>
      <p:sp>
        <p:nvSpPr>
          <p:cNvPr id="3" name="Subtitle 2">
            <a:extLst>
              <a:ext uri="{FF2B5EF4-FFF2-40B4-BE49-F238E27FC236}">
                <a16:creationId xmlns:a16="http://schemas.microsoft.com/office/drawing/2014/main" id="{CF80CF64-E5E6-AA5B-5BEE-AC951FFCDF1C}"/>
              </a:ext>
            </a:extLst>
          </p:cNvPr>
          <p:cNvSpPr>
            <a:spLocks noGrp="1"/>
          </p:cNvSpPr>
          <p:nvPr>
            <p:ph type="subTitle" idx="1"/>
          </p:nvPr>
        </p:nvSpPr>
        <p:spPr>
          <a:xfrm>
            <a:off x="498764" y="1080949"/>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Paul performed miracles and healed many (7-10).</a:t>
            </a:r>
          </a:p>
          <a:p>
            <a:endParaRPr lang="en-US" sz="100" dirty="0">
              <a:solidFill>
                <a:schemeClr val="bg1"/>
              </a:solidFill>
            </a:endParaRPr>
          </a:p>
          <a:p>
            <a:pPr>
              <a:buSzPct val="125000"/>
            </a:pPr>
            <a:r>
              <a:rPr lang="en-US" sz="4400" dirty="0">
                <a:solidFill>
                  <a:srgbClr val="FFFF00"/>
                </a:solidFill>
              </a:rPr>
              <a:t>Received and entertained by Publius (leading citizen of the island).</a:t>
            </a:r>
          </a:p>
          <a:p>
            <a:pPr>
              <a:buSzPct val="125000"/>
            </a:pPr>
            <a:r>
              <a:rPr lang="en-US" sz="4400" dirty="0">
                <a:solidFill>
                  <a:srgbClr val="FFFF00"/>
                </a:solidFill>
              </a:rPr>
              <a:t>Publius’ father was healed by Paul.</a:t>
            </a:r>
          </a:p>
          <a:p>
            <a:pPr>
              <a:buSzPct val="125000"/>
            </a:pPr>
            <a:r>
              <a:rPr lang="en-US" sz="4400" dirty="0">
                <a:solidFill>
                  <a:srgbClr val="FFFF00"/>
                </a:solidFill>
              </a:rPr>
              <a:t>Rest of island with diseases came to Paul.</a:t>
            </a:r>
          </a:p>
          <a:p>
            <a:pPr>
              <a:buSzPct val="125000"/>
            </a:pPr>
            <a:r>
              <a:rPr lang="en-US" sz="4400" dirty="0">
                <a:solidFill>
                  <a:srgbClr val="FFFF00"/>
                </a:solidFill>
              </a:rPr>
              <a:t>Paul and companions honored and supplied with needs at their departure to Rome.</a:t>
            </a:r>
            <a:endParaRPr lang="en-US" sz="500" dirty="0">
              <a:solidFill>
                <a:srgbClr val="FFFF00"/>
              </a:solidFill>
            </a:endParaRPr>
          </a:p>
        </p:txBody>
      </p:sp>
    </p:spTree>
    <p:extLst>
      <p:ext uri="{BB962C8B-B14F-4D97-AF65-F5344CB8AC3E}">
        <p14:creationId xmlns:p14="http://schemas.microsoft.com/office/powerpoint/2010/main" val="2471457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B7E99-80BB-7403-8566-1923F7A77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C9297-1DDA-93FE-CB82-2552FAE25BE6}"/>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28</a:t>
            </a:r>
          </a:p>
        </p:txBody>
      </p:sp>
      <p:sp>
        <p:nvSpPr>
          <p:cNvPr id="3" name="Subtitle 2">
            <a:extLst>
              <a:ext uri="{FF2B5EF4-FFF2-40B4-BE49-F238E27FC236}">
                <a16:creationId xmlns:a16="http://schemas.microsoft.com/office/drawing/2014/main" id="{6C85AB43-9E45-9F33-AD86-C86AF3FC3472}"/>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After three months the journey continued, and Paul eventually made it to Rome, visiting brethren at several stops (11-16) Paul was again shown deference, being permitted to dwell by himself with only a guard.</a:t>
            </a:r>
          </a:p>
          <a:p>
            <a:endParaRPr lang="en-US" sz="100" dirty="0">
              <a:solidFill>
                <a:schemeClr val="bg1"/>
              </a:solidFill>
            </a:endParaRPr>
          </a:p>
          <a:p>
            <a:pPr marL="798513" indent="-798513" algn="l">
              <a:buSzPct val="125000"/>
              <a:buBlip>
                <a:blip r:embed="rId3"/>
              </a:buBlip>
            </a:pPr>
            <a:r>
              <a:rPr lang="en-US" sz="4000" b="1" dirty="0">
                <a:solidFill>
                  <a:schemeClr val="bg1"/>
                </a:solidFill>
              </a:rPr>
              <a:t>In this final stage of Paul’s journey, what encouraged him? (13-15)</a:t>
            </a:r>
          </a:p>
          <a:p>
            <a:pPr>
              <a:buSzPct val="125000"/>
            </a:pPr>
            <a:r>
              <a:rPr lang="en-US" sz="4000" dirty="0">
                <a:solidFill>
                  <a:srgbClr val="FFFF00"/>
                </a:solidFill>
              </a:rPr>
              <a:t>The brethren who met Paul on the road while traveling the last leg to Rome. (He took courage).</a:t>
            </a:r>
            <a:endParaRPr lang="en-US" sz="500" i="1" dirty="0">
              <a:solidFill>
                <a:srgbClr val="FFFF00"/>
              </a:solidFill>
            </a:endParaRPr>
          </a:p>
        </p:txBody>
      </p:sp>
    </p:spTree>
    <p:extLst>
      <p:ext uri="{BB962C8B-B14F-4D97-AF65-F5344CB8AC3E}">
        <p14:creationId xmlns:p14="http://schemas.microsoft.com/office/powerpoint/2010/main" val="490811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B7E99-80BB-7403-8566-1923F7A77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C9297-1DDA-93FE-CB82-2552FAE25BE6}"/>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28</a:t>
            </a:r>
          </a:p>
        </p:txBody>
      </p:sp>
      <p:sp>
        <p:nvSpPr>
          <p:cNvPr id="3" name="Subtitle 2">
            <a:extLst>
              <a:ext uri="{FF2B5EF4-FFF2-40B4-BE49-F238E27FC236}">
                <a16:creationId xmlns:a16="http://schemas.microsoft.com/office/drawing/2014/main" id="{6C85AB43-9E45-9F33-AD86-C86AF3FC3472}"/>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Interestingly, Paul immediately called for the Jewish leaders, again to both defend himself, and to be hear regarding his faith (17-22).</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did Paul mean when he said, </a:t>
            </a:r>
            <a:r>
              <a:rPr lang="en-US" sz="4000" b="1" i="1" dirty="0">
                <a:solidFill>
                  <a:schemeClr val="bg1"/>
                </a:solidFill>
              </a:rPr>
              <a:t>“because for the hope of Israel I am bound with this chain”</a:t>
            </a:r>
            <a:r>
              <a:rPr lang="en-US" sz="4000" b="1" dirty="0">
                <a:solidFill>
                  <a:schemeClr val="bg1"/>
                </a:solidFill>
              </a:rPr>
              <a:t>? (19-20)</a:t>
            </a:r>
          </a:p>
          <a:p>
            <a:pPr>
              <a:buSzPct val="125000"/>
            </a:pPr>
            <a:r>
              <a:rPr lang="en-US" sz="4000" dirty="0">
                <a:solidFill>
                  <a:srgbClr val="FFFF00"/>
                </a:solidFill>
              </a:rPr>
              <a:t>Jesus Christ was the promised </a:t>
            </a:r>
            <a:r>
              <a:rPr lang="en-US" sz="4000" dirty="0" err="1">
                <a:solidFill>
                  <a:srgbClr val="FFFF00"/>
                </a:solidFill>
              </a:rPr>
              <a:t>Annointed</a:t>
            </a:r>
            <a:r>
              <a:rPr lang="en-US" sz="4000" dirty="0">
                <a:solidFill>
                  <a:srgbClr val="FFFF00"/>
                </a:solidFill>
              </a:rPr>
              <a:t> of God.  This message preached was the reason Paul was imprisoned.</a:t>
            </a:r>
            <a:endParaRPr lang="en-US" sz="500" i="1" dirty="0">
              <a:solidFill>
                <a:srgbClr val="FFFF00"/>
              </a:solidFill>
            </a:endParaRPr>
          </a:p>
        </p:txBody>
      </p:sp>
    </p:spTree>
    <p:extLst>
      <p:ext uri="{BB962C8B-B14F-4D97-AF65-F5344CB8AC3E}">
        <p14:creationId xmlns:p14="http://schemas.microsoft.com/office/powerpoint/2010/main" val="1832031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B7E99-80BB-7403-8566-1923F7A77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C9297-1DDA-93FE-CB82-2552FAE25BE6}"/>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28</a:t>
            </a:r>
          </a:p>
        </p:txBody>
      </p:sp>
      <p:sp>
        <p:nvSpPr>
          <p:cNvPr id="3" name="Subtitle 2">
            <a:extLst>
              <a:ext uri="{FF2B5EF4-FFF2-40B4-BE49-F238E27FC236}">
                <a16:creationId xmlns:a16="http://schemas.microsoft.com/office/drawing/2014/main" id="{6C85AB43-9E45-9F33-AD86-C86AF3FC3472}"/>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Some were persuaded by Paul’s words, but others </a:t>
            </a:r>
            <a:r>
              <a:rPr lang="en-US" sz="4000" i="1" dirty="0">
                <a:solidFill>
                  <a:srgbClr val="93D8FF"/>
                </a:solidFill>
                <a:effectLst>
                  <a:outerShdw blurRad="38100" dist="38100" dir="2700000" algn="tl">
                    <a:srgbClr val="000000">
                      <a:alpha val="43137"/>
                    </a:srgbClr>
                  </a:outerShdw>
                </a:effectLst>
              </a:rPr>
              <a:t>“disbelieved.” </a:t>
            </a:r>
            <a:r>
              <a:rPr lang="en-US" sz="4000" dirty="0">
                <a:solidFill>
                  <a:srgbClr val="93D8FF"/>
                </a:solidFill>
                <a:effectLst>
                  <a:outerShdw blurRad="38100" dist="38100" dir="2700000" algn="tl">
                    <a:srgbClr val="000000">
                      <a:alpha val="43137"/>
                    </a:srgbClr>
                  </a:outerShdw>
                </a:effectLst>
              </a:rPr>
              <a:t>Paul’s characterization of them was not positive (23-29).</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prophecy did Paul quote to describe the unbelief of the Jews who listened to him in Rome? (25-26).</a:t>
            </a:r>
          </a:p>
          <a:p>
            <a:pPr>
              <a:buSzPct val="125000"/>
            </a:pPr>
            <a:r>
              <a:rPr lang="en-US" sz="4000" dirty="0">
                <a:solidFill>
                  <a:srgbClr val="FFFF00"/>
                </a:solidFill>
              </a:rPr>
              <a:t>Isaiah 6:9-10. Their disbelief was not because of a lack of evidence, it was their own unwillingness!</a:t>
            </a:r>
            <a:endParaRPr lang="en-US" sz="500" i="1" dirty="0">
              <a:solidFill>
                <a:srgbClr val="FFFF00"/>
              </a:solidFill>
            </a:endParaRPr>
          </a:p>
        </p:txBody>
      </p:sp>
    </p:spTree>
    <p:extLst>
      <p:ext uri="{BB962C8B-B14F-4D97-AF65-F5344CB8AC3E}">
        <p14:creationId xmlns:p14="http://schemas.microsoft.com/office/powerpoint/2010/main" val="3441757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B7E99-80BB-7403-8566-1923F7A77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C9297-1DDA-93FE-CB82-2552FAE25BE6}"/>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Acts - Chapter  28</a:t>
            </a:r>
          </a:p>
        </p:txBody>
      </p:sp>
      <p:sp>
        <p:nvSpPr>
          <p:cNvPr id="3" name="Subtitle 2">
            <a:extLst>
              <a:ext uri="{FF2B5EF4-FFF2-40B4-BE49-F238E27FC236}">
                <a16:creationId xmlns:a16="http://schemas.microsoft.com/office/drawing/2014/main" id="{6C85AB43-9E45-9F33-AD86-C86AF3FC3472}"/>
              </a:ext>
            </a:extLst>
          </p:cNvPr>
          <p:cNvSpPr>
            <a:spLocks noGrp="1"/>
          </p:cNvSpPr>
          <p:nvPr>
            <p:ph type="subTitle" idx="1"/>
          </p:nvPr>
        </p:nvSpPr>
        <p:spPr>
          <a:xfrm>
            <a:off x="179882" y="1004332"/>
            <a:ext cx="11854891" cy="5456429"/>
          </a:xfrm>
        </p:spPr>
        <p:txBody>
          <a:bodyPr>
            <a:normAutofit/>
          </a:bodyPr>
          <a:lstStyle/>
          <a:p>
            <a:r>
              <a:rPr lang="en-US" sz="4000" dirty="0">
                <a:solidFill>
                  <a:srgbClr val="93D8FF"/>
                </a:solidFill>
                <a:effectLst>
                  <a:outerShdw blurRad="38100" dist="38100" dir="2700000" algn="tl">
                    <a:srgbClr val="000000">
                      <a:alpha val="43137"/>
                    </a:srgbClr>
                  </a:outerShdw>
                </a:effectLst>
              </a:rPr>
              <a:t>Paul dwelt two whole years under house arrest, and was given significant liberties, preaching and teaching to all who came to him (30-31).</a:t>
            </a:r>
          </a:p>
          <a:p>
            <a:endParaRPr lang="en-US" sz="100" dirty="0">
              <a:solidFill>
                <a:schemeClr val="bg1"/>
              </a:solidFill>
            </a:endParaRPr>
          </a:p>
          <a:p>
            <a:pPr marL="798513" indent="-798513" algn="l">
              <a:buSzPct val="125000"/>
              <a:buBlip>
                <a:blip r:embed="rId3"/>
              </a:buBlip>
            </a:pPr>
            <a:r>
              <a:rPr lang="en-US" sz="4000" b="1" dirty="0">
                <a:solidFill>
                  <a:schemeClr val="bg1"/>
                </a:solidFill>
              </a:rPr>
              <a:t>What was the result of Paul’s efforts to share the gospel  with the Jews in Rome? (28-29) Did he become discouraged? (30-31).</a:t>
            </a:r>
          </a:p>
          <a:p>
            <a:pPr>
              <a:buSzPct val="125000"/>
            </a:pPr>
            <a:r>
              <a:rPr lang="en-US" sz="4000" dirty="0">
                <a:solidFill>
                  <a:srgbClr val="FFFF00"/>
                </a:solidFill>
              </a:rPr>
              <a:t>Not satisfying, belief was not typical… No, he went to the Gentiles, and shared the gospel with them.</a:t>
            </a:r>
            <a:endParaRPr lang="en-US" sz="500" dirty="0">
              <a:solidFill>
                <a:srgbClr val="FFFF00"/>
              </a:solidFill>
            </a:endParaRPr>
          </a:p>
        </p:txBody>
      </p:sp>
    </p:spTree>
    <p:extLst>
      <p:ext uri="{BB962C8B-B14F-4D97-AF65-F5344CB8AC3E}">
        <p14:creationId xmlns:p14="http://schemas.microsoft.com/office/powerpoint/2010/main" val="1055044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Jesus casts out demons and heals sickness</a:t>
            </a:r>
            <a:br>
              <a:rPr lang="en-US" sz="4400" dirty="0">
                <a:solidFill>
                  <a:srgbClr val="93D8FF"/>
                </a:solidFill>
                <a:effectLst>
                  <a:outerShdw blurRad="38100" dist="38100" dir="2700000" algn="tl">
                    <a:srgbClr val="000000">
                      <a:alpha val="43137"/>
                    </a:srgbClr>
                  </a:outerShdw>
                </a:effectLst>
              </a:rPr>
            </a:br>
            <a:r>
              <a:rPr lang="en-US" sz="4400" dirty="0">
                <a:solidFill>
                  <a:srgbClr val="93D8FF"/>
                </a:solidFill>
                <a:effectLst>
                  <a:outerShdw blurRad="38100" dist="38100" dir="2700000" algn="tl">
                    <a:srgbClr val="000000">
                      <a:alpha val="43137"/>
                    </a:srgbClr>
                  </a:outerShdw>
                </a:effectLst>
              </a:rPr>
              <a:t>(31-41)</a:t>
            </a:r>
          </a:p>
          <a:p>
            <a:endParaRPr lang="en-US" dirty="0">
              <a:solidFill>
                <a:schemeClr val="bg1"/>
              </a:solidFill>
            </a:endParaRPr>
          </a:p>
          <a:p>
            <a:pPr marL="798513" indent="-798513" algn="l">
              <a:buSzPct val="125000"/>
              <a:buBlip>
                <a:blip r:embed="rId2"/>
              </a:buBlip>
            </a:pPr>
            <a:r>
              <a:rPr lang="en-US" sz="4400" b="1" dirty="0">
                <a:solidFill>
                  <a:schemeClr val="bg1"/>
                </a:solidFill>
              </a:rPr>
              <a:t>What is the difference between demon possession and sickness? (31-41)</a:t>
            </a:r>
          </a:p>
          <a:p>
            <a:r>
              <a:rPr lang="en-US" sz="4000" dirty="0">
                <a:solidFill>
                  <a:srgbClr val="FFFF00"/>
                </a:solidFill>
              </a:rPr>
              <a:t>Demons are personal beings / separate knowledge and personalities / This is not true of sickness</a:t>
            </a:r>
          </a:p>
        </p:txBody>
      </p:sp>
    </p:spTree>
    <p:extLst>
      <p:ext uri="{BB962C8B-B14F-4D97-AF65-F5344CB8AC3E}">
        <p14:creationId xmlns:p14="http://schemas.microsoft.com/office/powerpoint/2010/main" val="648373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4</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normAutofit/>
          </a:bodyPr>
          <a:lstStyle/>
          <a:p>
            <a:r>
              <a:rPr lang="en-US" sz="4400" dirty="0">
                <a:solidFill>
                  <a:srgbClr val="93D8FF"/>
                </a:solidFill>
                <a:effectLst>
                  <a:outerShdw blurRad="38100" dist="38100" dir="2700000" algn="tl">
                    <a:srgbClr val="000000">
                      <a:alpha val="43137"/>
                    </a:srgbClr>
                  </a:outerShdw>
                </a:effectLst>
              </a:rPr>
              <a:t>Jesus preaches in the synagogues of Galilee</a:t>
            </a:r>
            <a:br>
              <a:rPr lang="en-US" sz="4400" dirty="0">
                <a:solidFill>
                  <a:srgbClr val="93D8FF"/>
                </a:solidFill>
                <a:effectLst>
                  <a:outerShdw blurRad="38100" dist="38100" dir="2700000" algn="tl">
                    <a:srgbClr val="000000">
                      <a:alpha val="43137"/>
                    </a:srgbClr>
                  </a:outerShdw>
                </a:effectLst>
              </a:rPr>
            </a:br>
            <a:r>
              <a:rPr lang="en-US" sz="4400" dirty="0">
                <a:solidFill>
                  <a:srgbClr val="93D8FF"/>
                </a:solidFill>
                <a:effectLst>
                  <a:outerShdw blurRad="38100" dist="38100" dir="2700000" algn="tl">
                    <a:srgbClr val="000000">
                      <a:alpha val="43137"/>
                    </a:srgbClr>
                  </a:outerShdw>
                </a:effectLst>
              </a:rPr>
              <a:t>(42-44)</a:t>
            </a:r>
          </a:p>
          <a:p>
            <a:endParaRPr lang="en-US" dirty="0">
              <a:solidFill>
                <a:schemeClr val="bg1"/>
              </a:solidFill>
            </a:endParaRPr>
          </a:p>
          <a:p>
            <a:pPr marL="798513" indent="-798513" algn="l">
              <a:buSzPct val="125000"/>
              <a:buBlip>
                <a:blip r:embed="rId2"/>
              </a:buBlip>
            </a:pPr>
            <a:r>
              <a:rPr lang="en-US" sz="4400" b="1" dirty="0">
                <a:solidFill>
                  <a:schemeClr val="bg1"/>
                </a:solidFill>
              </a:rPr>
              <a:t>Why did Jesus come to the world, as stated in (43)</a:t>
            </a:r>
          </a:p>
          <a:p>
            <a:r>
              <a:rPr lang="en-US" sz="4000" i="1" dirty="0">
                <a:solidFill>
                  <a:srgbClr val="FFFF00"/>
                </a:solidFill>
              </a:rPr>
              <a:t>“I must preach the kingdom of God”</a:t>
            </a:r>
            <a:br>
              <a:rPr lang="en-US" sz="4000" dirty="0">
                <a:solidFill>
                  <a:srgbClr val="FFFF00"/>
                </a:solidFill>
              </a:rPr>
            </a:br>
            <a:r>
              <a:rPr lang="en-US" sz="4000" dirty="0">
                <a:solidFill>
                  <a:srgbClr val="FFFF00"/>
                </a:solidFill>
              </a:rPr>
              <a:t>(to everyone)</a:t>
            </a:r>
          </a:p>
        </p:txBody>
      </p:sp>
    </p:spTree>
    <p:extLst>
      <p:ext uri="{BB962C8B-B14F-4D97-AF65-F5344CB8AC3E}">
        <p14:creationId xmlns:p14="http://schemas.microsoft.com/office/powerpoint/2010/main" val="4129346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429966"/>
            <a:ext cx="11011710" cy="4764357"/>
          </a:xfrm>
        </p:spPr>
        <p:txBody>
          <a:bodyPr/>
          <a:lstStyle/>
          <a:p>
            <a:r>
              <a:rPr lang="en-US" sz="4400" dirty="0">
                <a:solidFill>
                  <a:srgbClr val="93D8FF"/>
                </a:solidFill>
                <a:effectLst>
                  <a:outerShdw blurRad="38100" dist="38100" dir="2700000" algn="tl">
                    <a:srgbClr val="000000">
                      <a:alpha val="43137"/>
                    </a:srgbClr>
                  </a:outerShdw>
                </a:effectLst>
              </a:rPr>
              <a:t>Chapters 3 and 4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Last lesson we discussed John the Baptist’s preparatory ministry, the baptism of Jesus, His genealogy, the temptation of Jesus and the beginning of His Galilean ministry.</a:t>
            </a:r>
          </a:p>
          <a:p>
            <a:pPr marL="571500" indent="-571500" algn="l">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3997479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meets four fishermen (1-11)</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was it that convinced the four to leave their work, and follow Him (4-8)</a:t>
            </a:r>
          </a:p>
          <a:p>
            <a:r>
              <a:rPr lang="en-US" sz="4000" dirty="0">
                <a:solidFill>
                  <a:srgbClr val="FFFF00"/>
                </a:solidFill>
              </a:rPr>
              <a:t>The great catch of fish (Power over nature).</a:t>
            </a:r>
            <a:endParaRPr lang="en-US" sz="500" dirty="0">
              <a:solidFill>
                <a:srgbClr val="FFFF00"/>
              </a:solidFill>
            </a:endParaRPr>
          </a:p>
          <a:p>
            <a:endParaRPr lang="en-US" sz="400" dirty="0">
              <a:solidFill>
                <a:srgbClr val="FFFF00"/>
              </a:solidFill>
            </a:endParaRPr>
          </a:p>
          <a:p>
            <a:pPr marL="798513" indent="-798513" algn="l">
              <a:buSzPct val="125000"/>
              <a:buBlip>
                <a:blip r:embed="rId2"/>
              </a:buBlip>
            </a:pPr>
            <a:r>
              <a:rPr lang="en-US" sz="4000" b="1" dirty="0">
                <a:solidFill>
                  <a:schemeClr val="bg1"/>
                </a:solidFill>
              </a:rPr>
              <a:t>What does </a:t>
            </a:r>
            <a:r>
              <a:rPr lang="en-US" sz="4000" i="1" dirty="0">
                <a:solidFill>
                  <a:schemeClr val="bg1"/>
                </a:solidFill>
              </a:rPr>
              <a:t>“From now on you will catch men”</a:t>
            </a:r>
            <a:r>
              <a:rPr lang="en-US" sz="4000" dirty="0">
                <a:solidFill>
                  <a:schemeClr val="bg1"/>
                </a:solidFill>
              </a:rPr>
              <a:t> </a:t>
            </a:r>
            <a:r>
              <a:rPr lang="en-US" sz="4000" b="1" dirty="0">
                <a:solidFill>
                  <a:schemeClr val="bg1"/>
                </a:solidFill>
              </a:rPr>
              <a:t>mean? (10)</a:t>
            </a:r>
          </a:p>
          <a:p>
            <a:r>
              <a:rPr lang="en-US" sz="4000" dirty="0">
                <a:solidFill>
                  <a:srgbClr val="FFFF00"/>
                </a:solidFill>
              </a:rPr>
              <a:t>A figurative expression for bringing men to God.</a:t>
            </a:r>
          </a:p>
          <a:p>
            <a:endParaRPr lang="en-US" sz="4000" dirty="0">
              <a:solidFill>
                <a:srgbClr val="FFFF00"/>
              </a:solidFill>
            </a:endParaRPr>
          </a:p>
        </p:txBody>
      </p:sp>
    </p:spTree>
    <p:extLst>
      <p:ext uri="{BB962C8B-B14F-4D97-AF65-F5344CB8AC3E}">
        <p14:creationId xmlns:p14="http://schemas.microsoft.com/office/powerpoint/2010/main" val="18931595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a:bodyPr>
          <a:lstStyle/>
          <a:p>
            <a:r>
              <a:rPr lang="en-US" sz="4400" dirty="0">
                <a:solidFill>
                  <a:srgbClr val="93D8FF"/>
                </a:solidFill>
                <a:effectLst>
                  <a:outerShdw blurRad="38100" dist="38100" dir="2700000" algn="tl">
                    <a:srgbClr val="000000">
                      <a:alpha val="43137"/>
                    </a:srgbClr>
                  </a:outerShdw>
                </a:effectLst>
              </a:rPr>
              <a:t>Jesus cleanses/leper &amp; heals/paralysis (12-26)</a:t>
            </a:r>
          </a:p>
          <a:p>
            <a:endParaRPr lang="en-US" sz="200" dirty="0">
              <a:solidFill>
                <a:schemeClr val="bg1"/>
              </a:solidFill>
            </a:endParaRPr>
          </a:p>
          <a:p>
            <a:pPr marL="798513" indent="-798513" algn="l">
              <a:buSzPct val="125000"/>
              <a:buBlip>
                <a:blip r:embed="rId2"/>
              </a:buBlip>
            </a:pPr>
            <a:r>
              <a:rPr lang="en-US" sz="4000" b="1" dirty="0">
                <a:solidFill>
                  <a:schemeClr val="bg1"/>
                </a:solidFill>
              </a:rPr>
              <a:t>Why did Jesus tell the leper to tell no one He cleansed him? (14)</a:t>
            </a:r>
          </a:p>
          <a:p>
            <a:r>
              <a:rPr lang="en-US" sz="4000" dirty="0">
                <a:solidFill>
                  <a:srgbClr val="FFFF00"/>
                </a:solidFill>
              </a:rPr>
              <a:t>His fame impacted His privacy (15-16, Mark 1:45)</a:t>
            </a:r>
            <a:endParaRPr lang="en-US" sz="1100" dirty="0">
              <a:solidFill>
                <a:srgbClr val="FFFF00"/>
              </a:solidFill>
            </a:endParaRPr>
          </a:p>
          <a:p>
            <a:endParaRPr lang="en-US" sz="1100" dirty="0">
              <a:solidFill>
                <a:srgbClr val="FFFF00"/>
              </a:solidFill>
            </a:endParaRPr>
          </a:p>
          <a:p>
            <a:pPr marL="798513" indent="-798513" algn="l">
              <a:buSzPct val="125000"/>
              <a:buBlip>
                <a:blip r:embed="rId2"/>
              </a:buBlip>
            </a:pPr>
            <a:r>
              <a:rPr lang="en-US" sz="4000" b="1" dirty="0">
                <a:solidFill>
                  <a:schemeClr val="bg1"/>
                </a:solidFill>
              </a:rPr>
              <a:t>Why would Jesus withdraw to pray? (16)</a:t>
            </a:r>
          </a:p>
          <a:p>
            <a:r>
              <a:rPr lang="en-US" sz="4000" dirty="0">
                <a:solidFill>
                  <a:srgbClr val="FFFF00"/>
                </a:solidFill>
              </a:rPr>
              <a:t>Prayer was essential to Him in His ministry as He sought to always do the will of His Father</a:t>
            </a:r>
          </a:p>
          <a:p>
            <a:endParaRPr lang="en-US" sz="4000" dirty="0">
              <a:solidFill>
                <a:srgbClr val="FFFF00"/>
              </a:solidFill>
            </a:endParaRPr>
          </a:p>
        </p:txBody>
      </p:sp>
    </p:spTree>
    <p:extLst>
      <p:ext uri="{BB962C8B-B14F-4D97-AF65-F5344CB8AC3E}">
        <p14:creationId xmlns:p14="http://schemas.microsoft.com/office/powerpoint/2010/main" val="19808320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7"/>
            <a:ext cx="11188931" cy="5553689"/>
          </a:xfrm>
        </p:spPr>
        <p:txBody>
          <a:bodyPr>
            <a:normAutofit/>
          </a:bodyPr>
          <a:lstStyle/>
          <a:p>
            <a:r>
              <a:rPr lang="en-US" sz="4400" dirty="0">
                <a:solidFill>
                  <a:srgbClr val="93D8FF"/>
                </a:solidFill>
                <a:effectLst>
                  <a:outerShdw blurRad="38100" dist="38100" dir="2700000" algn="tl">
                    <a:srgbClr val="000000">
                      <a:alpha val="43137"/>
                    </a:srgbClr>
                  </a:outerShdw>
                </a:effectLst>
              </a:rPr>
              <a:t>Jesus cleanses/leper &amp; heals/paralysis (cont.)</a:t>
            </a:r>
          </a:p>
          <a:p>
            <a:endParaRPr lang="en-US" sz="200" dirty="0">
              <a:solidFill>
                <a:schemeClr val="bg1"/>
              </a:solidFill>
            </a:endParaRPr>
          </a:p>
          <a:p>
            <a:pPr marL="798513" indent="-798513" algn="l">
              <a:buSzPct val="125000"/>
              <a:buBlip>
                <a:blip r:embed="rId2"/>
              </a:buBlip>
            </a:pPr>
            <a:r>
              <a:rPr lang="en-US" sz="4000" b="1" dirty="0">
                <a:solidFill>
                  <a:schemeClr val="bg1"/>
                </a:solidFill>
              </a:rPr>
              <a:t>How did Jesus upset the scribes &amp; Pharisees?  (20-21)</a:t>
            </a:r>
          </a:p>
          <a:p>
            <a:r>
              <a:rPr lang="en-US" sz="4000" dirty="0">
                <a:solidFill>
                  <a:srgbClr val="FFFF00"/>
                </a:solidFill>
              </a:rPr>
              <a:t>They claimed He blasphemed. (Only God could forgive sins). (20)</a:t>
            </a:r>
          </a:p>
          <a:p>
            <a:pPr marL="798513" indent="-798513" algn="l">
              <a:buSzPct val="125000"/>
              <a:buBlip>
                <a:blip r:embed="rId2"/>
              </a:buBlip>
            </a:pPr>
            <a:r>
              <a:rPr lang="en-US" sz="4000" b="1" dirty="0">
                <a:solidFill>
                  <a:schemeClr val="bg1"/>
                </a:solidFill>
              </a:rPr>
              <a:t>Did Jesus deny that He was God? What was the proof? (21-24)</a:t>
            </a:r>
          </a:p>
          <a:p>
            <a:r>
              <a:rPr lang="en-US" sz="4000" dirty="0">
                <a:solidFill>
                  <a:srgbClr val="FFFF00"/>
                </a:solidFill>
              </a:rPr>
              <a:t>No! “Son of man” (24) The healing of paralysis</a:t>
            </a:r>
          </a:p>
          <a:p>
            <a:endParaRPr lang="en-US" sz="4000" dirty="0">
              <a:solidFill>
                <a:srgbClr val="FFFF00"/>
              </a:solidFill>
            </a:endParaRPr>
          </a:p>
        </p:txBody>
      </p:sp>
    </p:spTree>
    <p:extLst>
      <p:ext uri="{BB962C8B-B14F-4D97-AF65-F5344CB8AC3E}">
        <p14:creationId xmlns:p14="http://schemas.microsoft.com/office/powerpoint/2010/main" val="35022608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a:bodyPr>
          <a:lstStyle/>
          <a:p>
            <a:r>
              <a:rPr lang="en-US" sz="4400" dirty="0">
                <a:solidFill>
                  <a:srgbClr val="93D8FF"/>
                </a:solidFill>
                <a:effectLst>
                  <a:outerShdw blurRad="38100" dist="38100" dir="2700000" algn="tl">
                    <a:srgbClr val="000000">
                      <a:alpha val="43137"/>
                    </a:srgbClr>
                  </a:outerShdw>
                </a:effectLst>
              </a:rPr>
              <a:t>Jesus calls Matthew the tax collector (27-32)</a:t>
            </a:r>
          </a:p>
          <a:p>
            <a:endParaRPr lang="en-US" sz="100" dirty="0">
              <a:solidFill>
                <a:schemeClr val="bg1"/>
              </a:solidFill>
            </a:endParaRPr>
          </a:p>
          <a:p>
            <a:pPr marL="798513" indent="-798513" algn="l">
              <a:buSzPct val="125000"/>
              <a:buBlip>
                <a:blip r:embed="rId2"/>
              </a:buBlip>
            </a:pPr>
            <a:r>
              <a:rPr lang="en-US" sz="4000" b="1" dirty="0">
                <a:solidFill>
                  <a:schemeClr val="bg1"/>
                </a:solidFill>
              </a:rPr>
              <a:t>Why would the Pharisees object to the people Jesus ate with? (30)</a:t>
            </a:r>
          </a:p>
          <a:p>
            <a:r>
              <a:rPr lang="en-US" sz="4000" dirty="0">
                <a:solidFill>
                  <a:srgbClr val="FFFF00"/>
                </a:solidFill>
              </a:rPr>
              <a:t>They were tax collectors and sinners</a:t>
            </a:r>
          </a:p>
          <a:p>
            <a:pPr marL="798513" indent="-798513" algn="l">
              <a:buSzPct val="125000"/>
              <a:buBlip>
                <a:blip r:embed="rId2"/>
              </a:buBlip>
            </a:pPr>
            <a:r>
              <a:rPr lang="en-US" sz="4000" b="1" dirty="0">
                <a:solidFill>
                  <a:schemeClr val="bg1"/>
                </a:solidFill>
              </a:rPr>
              <a:t>Jesus came to heal those spiritually sick. Who does that describe? (31-32)</a:t>
            </a:r>
          </a:p>
          <a:p>
            <a:r>
              <a:rPr lang="en-US" sz="4000" dirty="0">
                <a:solidFill>
                  <a:srgbClr val="FFFF00"/>
                </a:solidFill>
              </a:rPr>
              <a:t>Sinners! (That means all of us, cf. Romans 3:23)</a:t>
            </a:r>
          </a:p>
        </p:txBody>
      </p:sp>
    </p:spTree>
    <p:extLst>
      <p:ext uri="{BB962C8B-B14F-4D97-AF65-F5344CB8AC3E}">
        <p14:creationId xmlns:p14="http://schemas.microsoft.com/office/powerpoint/2010/main" val="32834727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5</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062274"/>
          </a:xfrm>
        </p:spPr>
        <p:txBody>
          <a:bodyPr>
            <a:normAutofit/>
          </a:bodyPr>
          <a:lstStyle/>
          <a:p>
            <a:r>
              <a:rPr lang="en-US" sz="4000" dirty="0">
                <a:solidFill>
                  <a:srgbClr val="93D8FF"/>
                </a:solidFill>
                <a:effectLst>
                  <a:outerShdw blurRad="38100" dist="38100" dir="2700000" algn="tl">
                    <a:srgbClr val="000000">
                      <a:alpha val="43137"/>
                    </a:srgbClr>
                  </a:outerShdw>
                </a:effectLst>
              </a:rPr>
              <a:t>Jesus is questioned by the Pharisees, and responds with a parable (33-39)</a:t>
            </a:r>
          </a:p>
          <a:p>
            <a:endParaRPr lang="en-US" dirty="0">
              <a:solidFill>
                <a:schemeClr val="bg1"/>
              </a:solidFill>
            </a:endParaRPr>
          </a:p>
          <a:p>
            <a:pPr marL="798513" indent="-798513" algn="l">
              <a:buSzPct val="125000"/>
              <a:buBlip>
                <a:blip r:embed="rId2"/>
              </a:buBlip>
            </a:pPr>
            <a:r>
              <a:rPr lang="en-US" sz="4400" b="1" dirty="0">
                <a:solidFill>
                  <a:schemeClr val="bg1"/>
                </a:solidFill>
              </a:rPr>
              <a:t>What’s the meaning of the parable Jesus taught? (36-38)</a:t>
            </a:r>
          </a:p>
          <a:p>
            <a:r>
              <a:rPr lang="en-US" sz="4000" dirty="0">
                <a:solidFill>
                  <a:srgbClr val="FFFF00"/>
                </a:solidFill>
              </a:rPr>
              <a:t>A comparison between the Old law and the coming New covenant. Jesus not simply a Rabbi, but one who would usher in something new and better!</a:t>
            </a:r>
          </a:p>
        </p:txBody>
      </p:sp>
    </p:spTree>
    <p:extLst>
      <p:ext uri="{BB962C8B-B14F-4D97-AF65-F5344CB8AC3E}">
        <p14:creationId xmlns:p14="http://schemas.microsoft.com/office/powerpoint/2010/main" val="4061404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&amp; Acts - Introduction</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28016" y="1429966"/>
            <a:ext cx="11332723" cy="5130491"/>
          </a:xfrm>
        </p:spPr>
        <p:txBody>
          <a:bodyPr>
            <a:normAutofit/>
          </a:bodyPr>
          <a:lstStyle/>
          <a:p>
            <a:r>
              <a:rPr lang="en-US" sz="4400" dirty="0">
                <a:solidFill>
                  <a:srgbClr val="93D8FF"/>
                </a:solidFill>
                <a:effectLst>
                  <a:outerShdw blurRad="38100" dist="38100" dir="2700000" algn="tl">
                    <a:srgbClr val="000000">
                      <a:alpha val="43137"/>
                    </a:srgbClr>
                  </a:outerShdw>
                </a:effectLst>
              </a:rPr>
              <a:t>The author of both of the books is Luke</a:t>
            </a:r>
          </a:p>
          <a:p>
            <a:r>
              <a:rPr lang="en-US" sz="3600" dirty="0">
                <a:solidFill>
                  <a:schemeClr val="bg1"/>
                </a:solidFill>
              </a:rPr>
              <a:t>(Luke 1:1-4; Acts 1:1-3)</a:t>
            </a:r>
          </a:p>
          <a:p>
            <a:endParaRPr lang="en-US" dirty="0">
              <a:solidFill>
                <a:schemeClr val="bg1"/>
              </a:solidFill>
            </a:endParaRPr>
          </a:p>
          <a:p>
            <a:pPr marL="690563" indent="-690563" algn="l">
              <a:buSzPct val="120000"/>
              <a:buBlip>
                <a:blip r:embed="rId2"/>
              </a:buBlip>
            </a:pPr>
            <a:r>
              <a:rPr lang="en-US" sz="4400" b="1" dirty="0">
                <a:solidFill>
                  <a:schemeClr val="bg1"/>
                </a:solidFill>
              </a:rPr>
              <a:t>Supply details about the identity of Luke. What do we know about him?</a:t>
            </a:r>
          </a:p>
          <a:p>
            <a:r>
              <a:rPr lang="en-US" sz="4000" dirty="0">
                <a:solidFill>
                  <a:srgbClr val="FFFF00"/>
                </a:solidFill>
              </a:rPr>
              <a:t>Colossians 4:10-15; Philemon 24; 2 Timothy 4:11</a:t>
            </a:r>
          </a:p>
        </p:txBody>
      </p:sp>
    </p:spTree>
    <p:extLst>
      <p:ext uri="{BB962C8B-B14F-4D97-AF65-F5344CB8AC3E}">
        <p14:creationId xmlns:p14="http://schemas.microsoft.com/office/powerpoint/2010/main" val="15700399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429966"/>
            <a:ext cx="11011710" cy="4764357"/>
          </a:xfrm>
        </p:spPr>
        <p:txBody>
          <a:bodyPr/>
          <a:lstStyle/>
          <a:p>
            <a:r>
              <a:rPr lang="en-US" sz="4400" dirty="0">
                <a:solidFill>
                  <a:srgbClr val="93D8FF"/>
                </a:solidFill>
                <a:effectLst>
                  <a:outerShdw blurRad="38100" dist="38100" dir="2700000" algn="tl">
                    <a:srgbClr val="000000">
                      <a:alpha val="43137"/>
                    </a:srgbClr>
                  </a:outerShdw>
                </a:effectLst>
              </a:rPr>
              <a:t>Chapter 5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In our last lesson we met some of Jesus’s apostles, read about several notable miracles by Jesus, and met some of his most notable enemies (scribes and Pharisees).</a:t>
            </a:r>
          </a:p>
          <a:p>
            <a:pPr marL="571500" indent="-571500" algn="l">
              <a:buFont typeface="Arial" panose="020B0604020202020204" pitchFamily="34" charset="0"/>
              <a:buChar char="•"/>
            </a:pPr>
            <a:r>
              <a:rPr lang="en-US" sz="3600" dirty="0">
                <a:solidFill>
                  <a:schemeClr val="bg1"/>
                </a:solidFill>
              </a:rPr>
              <a:t>We also find a parable of Jesus in verses 36-39. (Wineskins)</a:t>
            </a:r>
          </a:p>
          <a:p>
            <a:pPr marL="571500" indent="-571500" algn="l">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173019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challenges a Pharisaical tradition as “Lord of the Sabbath (1-5)</a:t>
            </a:r>
          </a:p>
          <a:p>
            <a:endParaRPr lang="en-US" sz="100" dirty="0">
              <a:solidFill>
                <a:schemeClr val="bg1"/>
              </a:solidFill>
            </a:endParaRPr>
          </a:p>
          <a:p>
            <a:pPr marL="798513" indent="-798513" algn="l">
              <a:buSzPct val="125000"/>
              <a:buBlip>
                <a:blip r:embed="rId2"/>
              </a:buBlip>
            </a:pPr>
            <a:r>
              <a:rPr lang="en-US" sz="4400" b="1" dirty="0">
                <a:solidFill>
                  <a:schemeClr val="bg1"/>
                </a:solidFill>
              </a:rPr>
              <a:t>Was Jesus really doing something that was unlawful? (2)</a:t>
            </a:r>
          </a:p>
          <a:p>
            <a:r>
              <a:rPr lang="en-US" sz="4000" dirty="0">
                <a:solidFill>
                  <a:srgbClr val="FFFF00"/>
                </a:solidFill>
              </a:rPr>
              <a:t>No, he wasn’t. </a:t>
            </a:r>
          </a:p>
          <a:p>
            <a:r>
              <a:rPr lang="en-US" sz="4000" dirty="0">
                <a:solidFill>
                  <a:srgbClr val="FFFF00"/>
                </a:solidFill>
              </a:rPr>
              <a:t>(Note, He wasn’t accused, His disciples were… but, they were trying to destroy His influence).</a:t>
            </a:r>
            <a:endParaRPr lang="en-US" sz="500" dirty="0">
              <a:solidFill>
                <a:srgbClr val="FFFF00"/>
              </a:solidFill>
            </a:endParaRPr>
          </a:p>
        </p:txBody>
      </p:sp>
    </p:spTree>
    <p:extLst>
      <p:ext uri="{BB962C8B-B14F-4D97-AF65-F5344CB8AC3E}">
        <p14:creationId xmlns:p14="http://schemas.microsoft.com/office/powerpoint/2010/main" val="792152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a:bodyPr>
          <a:lstStyle/>
          <a:p>
            <a:r>
              <a:rPr lang="en-US" sz="4400" dirty="0">
                <a:solidFill>
                  <a:srgbClr val="93D8FF"/>
                </a:solidFill>
                <a:effectLst>
                  <a:outerShdw blurRad="38100" dist="38100" dir="2700000" algn="tl">
                    <a:srgbClr val="000000">
                      <a:alpha val="43137"/>
                    </a:srgbClr>
                  </a:outerShdw>
                </a:effectLst>
              </a:rPr>
              <a:t>Jesus heals a man with a withered hand, also on a Sabbath day (6-11)</a:t>
            </a:r>
          </a:p>
          <a:p>
            <a:endParaRPr lang="en-US" sz="200" dirty="0">
              <a:solidFill>
                <a:schemeClr val="bg1"/>
              </a:solidFill>
            </a:endParaRPr>
          </a:p>
          <a:p>
            <a:pPr marL="798513" indent="-798513" algn="l">
              <a:buSzPct val="125000"/>
              <a:buBlip>
                <a:blip r:embed="rId2"/>
              </a:buBlip>
            </a:pPr>
            <a:r>
              <a:rPr lang="en-US" sz="4000" b="1" dirty="0">
                <a:solidFill>
                  <a:schemeClr val="bg1"/>
                </a:solidFill>
              </a:rPr>
              <a:t>Why / controversial to heal a man’s hand? (7)</a:t>
            </a:r>
          </a:p>
          <a:p>
            <a:r>
              <a:rPr lang="en-US" sz="4000" dirty="0">
                <a:solidFill>
                  <a:srgbClr val="FFFF00"/>
                </a:solidFill>
              </a:rPr>
              <a:t>Same as before, It was done on a Sabbath.</a:t>
            </a:r>
            <a:endParaRPr lang="en-US" sz="1100" dirty="0">
              <a:solidFill>
                <a:srgbClr val="FFFF00"/>
              </a:solidFill>
            </a:endParaRPr>
          </a:p>
          <a:p>
            <a:endParaRPr lang="en-US" sz="1100" dirty="0">
              <a:solidFill>
                <a:srgbClr val="FFFF00"/>
              </a:solidFill>
            </a:endParaRPr>
          </a:p>
          <a:p>
            <a:pPr marL="798513" indent="-798513" algn="l">
              <a:buSzPct val="125000"/>
              <a:buBlip>
                <a:blip r:embed="rId2"/>
              </a:buBlip>
            </a:pPr>
            <a:r>
              <a:rPr lang="en-US" sz="4000" b="1" dirty="0">
                <a:solidFill>
                  <a:schemeClr val="bg1"/>
                </a:solidFill>
              </a:rPr>
              <a:t>What did Jesus’ healing of the man cause among the Pharisees? (11)</a:t>
            </a:r>
          </a:p>
          <a:p>
            <a:r>
              <a:rPr lang="en-US" sz="4000" dirty="0">
                <a:solidFill>
                  <a:srgbClr val="FFFF00"/>
                </a:solidFill>
              </a:rPr>
              <a:t>“they were filled with rage”</a:t>
            </a:r>
          </a:p>
          <a:p>
            <a:endParaRPr lang="en-US" sz="4000" dirty="0">
              <a:solidFill>
                <a:srgbClr val="FFFF00"/>
              </a:solidFill>
            </a:endParaRPr>
          </a:p>
        </p:txBody>
      </p:sp>
    </p:spTree>
    <p:extLst>
      <p:ext uri="{BB962C8B-B14F-4D97-AF65-F5344CB8AC3E}">
        <p14:creationId xmlns:p14="http://schemas.microsoft.com/office/powerpoint/2010/main" val="3037727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anim calcmode="lin" valueType="num">
                                      <p:cBhvr>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4776256"/>
          </a:xfrm>
        </p:spPr>
        <p:txBody>
          <a:bodyPr>
            <a:normAutofit/>
          </a:bodyPr>
          <a:lstStyle/>
          <a:p>
            <a:r>
              <a:rPr lang="en-US" sz="4400" dirty="0">
                <a:solidFill>
                  <a:srgbClr val="93D8FF"/>
                </a:solidFill>
                <a:effectLst>
                  <a:outerShdw blurRad="38100" dist="38100" dir="2700000" algn="tl">
                    <a:srgbClr val="000000">
                      <a:alpha val="43137"/>
                    </a:srgbClr>
                  </a:outerShdw>
                </a:effectLst>
              </a:rPr>
              <a:t>Luke lists the 12 apostles  of Jesus (12-16)</a:t>
            </a:r>
          </a:p>
          <a:p>
            <a:endParaRPr lang="en-US" sz="4000" dirty="0">
              <a:solidFill>
                <a:srgbClr val="FFFF00"/>
              </a:solidFill>
            </a:endParaRPr>
          </a:p>
          <a:p>
            <a:r>
              <a:rPr lang="en-US" sz="4000" dirty="0">
                <a:solidFill>
                  <a:srgbClr val="FFFF00"/>
                </a:solidFill>
              </a:rPr>
              <a:t>Simon Peter, Andrew, James, John, Philip, Bartholomew, Matthew, Thomas, </a:t>
            </a:r>
            <a:br>
              <a:rPr lang="en-US" sz="4000" dirty="0">
                <a:solidFill>
                  <a:srgbClr val="FFFF00"/>
                </a:solidFill>
              </a:rPr>
            </a:br>
            <a:r>
              <a:rPr lang="en-US" sz="4000" dirty="0">
                <a:solidFill>
                  <a:srgbClr val="FFFF00"/>
                </a:solidFill>
              </a:rPr>
              <a:t>James the son of Alphaeus, Simon called the Zealot, Judas the son of James, </a:t>
            </a:r>
            <a:br>
              <a:rPr lang="en-US" sz="4000" dirty="0">
                <a:solidFill>
                  <a:srgbClr val="FFFF00"/>
                </a:solidFill>
              </a:rPr>
            </a:br>
            <a:r>
              <a:rPr lang="en-US" sz="4000" dirty="0">
                <a:solidFill>
                  <a:srgbClr val="FFFF00"/>
                </a:solidFill>
              </a:rPr>
              <a:t>and Judas Iscariot who also became a traitor.</a:t>
            </a:r>
          </a:p>
        </p:txBody>
      </p:sp>
    </p:spTree>
    <p:extLst>
      <p:ext uri="{BB962C8B-B14F-4D97-AF65-F5344CB8AC3E}">
        <p14:creationId xmlns:p14="http://schemas.microsoft.com/office/powerpoint/2010/main" val="29018326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a:bodyPr>
          <a:lstStyle/>
          <a:p>
            <a:r>
              <a:rPr lang="en-US" sz="4400" dirty="0">
                <a:solidFill>
                  <a:srgbClr val="93D8FF"/>
                </a:solidFill>
                <a:effectLst>
                  <a:outerShdw blurRad="38100" dist="38100" dir="2700000" algn="tl">
                    <a:srgbClr val="000000">
                      <a:alpha val="43137"/>
                    </a:srgbClr>
                  </a:outerShdw>
                </a:effectLst>
              </a:rPr>
              <a:t>Jesus heals / casts out unclean spirits (17-19)</a:t>
            </a:r>
          </a:p>
          <a:p>
            <a:endParaRPr lang="en-US" sz="100" dirty="0">
              <a:solidFill>
                <a:schemeClr val="bg1"/>
              </a:solidFill>
            </a:endParaRPr>
          </a:p>
          <a:p>
            <a:pPr marL="798513" indent="-798513" algn="l">
              <a:buSzPct val="125000"/>
              <a:buBlip>
                <a:blip r:embed="rId2"/>
              </a:buBlip>
            </a:pPr>
            <a:r>
              <a:rPr lang="en-US" sz="4000" b="1" dirty="0">
                <a:solidFill>
                  <a:schemeClr val="bg1"/>
                </a:solidFill>
              </a:rPr>
              <a:t>Was the desire to touch Jesus rational? (19)</a:t>
            </a:r>
          </a:p>
          <a:p>
            <a:r>
              <a:rPr lang="en-US" sz="4000" dirty="0">
                <a:solidFill>
                  <a:srgbClr val="FFFF00"/>
                </a:solidFill>
              </a:rPr>
              <a:t>No, it would be a natural desire. The proof was there from His previous miracles. “If I can touch Him, He can heal me!”</a:t>
            </a:r>
          </a:p>
        </p:txBody>
      </p:sp>
    </p:spTree>
    <p:extLst>
      <p:ext uri="{BB962C8B-B14F-4D97-AF65-F5344CB8AC3E}">
        <p14:creationId xmlns:p14="http://schemas.microsoft.com/office/powerpoint/2010/main" val="2032322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a:bodyPr>
          <a:lstStyle/>
          <a:p>
            <a:r>
              <a:rPr lang="en-US" sz="4400" dirty="0">
                <a:solidFill>
                  <a:srgbClr val="93D8FF"/>
                </a:solidFill>
                <a:effectLst>
                  <a:outerShdw blurRad="38100" dist="38100" dir="2700000" algn="tl">
                    <a:srgbClr val="000000">
                      <a:alpha val="43137"/>
                    </a:srgbClr>
                  </a:outerShdw>
                </a:effectLst>
              </a:rPr>
              <a:t>Luke’s account of Sermon on the Mount (20-49)</a:t>
            </a:r>
          </a:p>
          <a:p>
            <a:endParaRPr lang="en-US" sz="100" dirty="0">
              <a:solidFill>
                <a:schemeClr val="bg1"/>
              </a:solidFill>
            </a:endParaRPr>
          </a:p>
          <a:p>
            <a:pPr marL="798513" indent="-798513" algn="l">
              <a:buSzPct val="125000"/>
              <a:buBlip>
                <a:blip r:embed="rId2"/>
              </a:buBlip>
            </a:pPr>
            <a:r>
              <a:rPr lang="en-US" sz="4000" b="1" dirty="0">
                <a:solidFill>
                  <a:schemeClr val="bg1"/>
                </a:solidFill>
              </a:rPr>
              <a:t>What does the word beatitude mean? (20-23)</a:t>
            </a:r>
          </a:p>
          <a:p>
            <a:r>
              <a:rPr lang="en-US" sz="4000" dirty="0">
                <a:solidFill>
                  <a:srgbClr val="FFFF00"/>
                </a:solidFill>
              </a:rPr>
              <a:t>Supreme blessedness (taken from Latin, </a:t>
            </a:r>
            <a:r>
              <a:rPr lang="en-US" sz="4000" i="1" dirty="0">
                <a:solidFill>
                  <a:srgbClr val="FFFF00"/>
                </a:solidFill>
              </a:rPr>
              <a:t>beati sunt</a:t>
            </a:r>
            <a:r>
              <a:rPr lang="en-US" sz="4000" dirty="0">
                <a:solidFill>
                  <a:srgbClr val="FFFF00"/>
                </a:solidFill>
              </a:rPr>
              <a:t>)</a:t>
            </a:r>
          </a:p>
          <a:p>
            <a:pPr marL="798513" indent="-798513" algn="l">
              <a:buSzPct val="125000"/>
              <a:buBlip>
                <a:blip r:embed="rId2"/>
              </a:buBlip>
            </a:pPr>
            <a:r>
              <a:rPr lang="en-US" sz="4000" b="1" dirty="0">
                <a:solidFill>
                  <a:schemeClr val="bg1"/>
                </a:solidFill>
              </a:rPr>
              <a:t>How can we love enemies? (27); How is this different from the world? (32)</a:t>
            </a:r>
          </a:p>
          <a:p>
            <a:r>
              <a:rPr lang="en-US" sz="4000" dirty="0">
                <a:solidFill>
                  <a:srgbClr val="FFFF00"/>
                </a:solidFill>
              </a:rPr>
              <a:t>Answer to first question in verses 27-31; Second question, Everyone loves those who love them!</a:t>
            </a:r>
          </a:p>
        </p:txBody>
      </p:sp>
    </p:spTree>
    <p:extLst>
      <p:ext uri="{BB962C8B-B14F-4D97-AF65-F5344CB8AC3E}">
        <p14:creationId xmlns:p14="http://schemas.microsoft.com/office/powerpoint/2010/main" val="2898420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a:bodyPr>
          <a:lstStyle/>
          <a:p>
            <a:r>
              <a:rPr lang="en-US" sz="4400" dirty="0">
                <a:solidFill>
                  <a:srgbClr val="93D8FF"/>
                </a:solidFill>
                <a:effectLst>
                  <a:outerShdw blurRad="38100" dist="38100" dir="2700000" algn="tl">
                    <a:srgbClr val="000000">
                      <a:alpha val="43137"/>
                    </a:srgbClr>
                  </a:outerShdw>
                </a:effectLst>
              </a:rPr>
              <a:t>Luke’s account of Sermon on the Mount (2)</a:t>
            </a:r>
          </a:p>
          <a:p>
            <a:endParaRPr lang="en-US" sz="100" dirty="0">
              <a:solidFill>
                <a:schemeClr val="bg1"/>
              </a:solidFill>
            </a:endParaRPr>
          </a:p>
          <a:p>
            <a:pPr marL="798513" indent="-798513" algn="l">
              <a:buSzPct val="125000"/>
              <a:buBlip>
                <a:blip r:embed="rId2"/>
              </a:buBlip>
            </a:pPr>
            <a:r>
              <a:rPr lang="en-US" sz="4000" b="1" dirty="0">
                <a:solidFill>
                  <a:schemeClr val="bg1"/>
                </a:solidFill>
              </a:rPr>
              <a:t>Is all judging condemned by verse 37? Look at the entire context! (37-42)</a:t>
            </a:r>
          </a:p>
          <a:p>
            <a:r>
              <a:rPr lang="en-US" sz="4000" dirty="0">
                <a:solidFill>
                  <a:srgbClr val="FFFF00"/>
                </a:solidFill>
              </a:rPr>
              <a:t>No, Hypocritical judging is condemned</a:t>
            </a:r>
          </a:p>
          <a:p>
            <a:pPr marL="798513" indent="-798513" algn="l">
              <a:buSzPct val="125000"/>
              <a:buBlip>
                <a:blip r:embed="rId2"/>
              </a:buBlip>
            </a:pPr>
            <a:r>
              <a:rPr lang="en-US" sz="4000" b="1" dirty="0">
                <a:solidFill>
                  <a:schemeClr val="bg1"/>
                </a:solidFill>
              </a:rPr>
              <a:t>How might verses 43-45 impact the verse on judging in verse 37?</a:t>
            </a:r>
          </a:p>
          <a:p>
            <a:r>
              <a:rPr lang="en-US" sz="4000" dirty="0">
                <a:solidFill>
                  <a:srgbClr val="FFFF00"/>
                </a:solidFill>
              </a:rPr>
              <a:t>Judging is to be done of actions, not of hearts</a:t>
            </a:r>
          </a:p>
        </p:txBody>
      </p:sp>
    </p:spTree>
    <p:extLst>
      <p:ext uri="{BB962C8B-B14F-4D97-AF65-F5344CB8AC3E}">
        <p14:creationId xmlns:p14="http://schemas.microsoft.com/office/powerpoint/2010/main" val="3920042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6</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a:bodyPr>
          <a:lstStyle/>
          <a:p>
            <a:r>
              <a:rPr lang="en-US" sz="4400" dirty="0">
                <a:solidFill>
                  <a:srgbClr val="93D8FF"/>
                </a:solidFill>
                <a:effectLst>
                  <a:outerShdw blurRad="38100" dist="38100" dir="2700000" algn="tl">
                    <a:srgbClr val="000000">
                      <a:alpha val="43137"/>
                    </a:srgbClr>
                  </a:outerShdw>
                </a:effectLst>
              </a:rPr>
              <a:t>Luke’s account of Sermon on the Mount (3)</a:t>
            </a:r>
          </a:p>
          <a:p>
            <a:endParaRPr lang="en-US" sz="100" dirty="0">
              <a:solidFill>
                <a:schemeClr val="bg1"/>
              </a:solidFill>
            </a:endParaRPr>
          </a:p>
          <a:p>
            <a:pPr marL="798513" indent="-798513" algn="l">
              <a:buSzPct val="125000"/>
              <a:buBlip>
                <a:blip r:embed="rId2"/>
              </a:buBlip>
            </a:pPr>
            <a:r>
              <a:rPr lang="en-US" sz="4000" b="1" dirty="0">
                <a:solidFill>
                  <a:schemeClr val="bg1"/>
                </a:solidFill>
              </a:rPr>
              <a:t>What is the rock upon which the wise man builds his house? (47-48)</a:t>
            </a:r>
          </a:p>
          <a:p>
            <a:r>
              <a:rPr lang="en-US" sz="4000" dirty="0">
                <a:solidFill>
                  <a:srgbClr val="FFFF00"/>
                </a:solidFill>
              </a:rPr>
              <a:t>Obeying (doing) the sayings of Jesus!</a:t>
            </a:r>
          </a:p>
        </p:txBody>
      </p:sp>
    </p:spTree>
    <p:extLst>
      <p:ext uri="{BB962C8B-B14F-4D97-AF65-F5344CB8AC3E}">
        <p14:creationId xmlns:p14="http://schemas.microsoft.com/office/powerpoint/2010/main" val="758628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126477"/>
          </a:xfrm>
        </p:spPr>
        <p:txBody>
          <a:bodyPr>
            <a:normAutofit/>
          </a:bodyPr>
          <a:lstStyle/>
          <a:p>
            <a:r>
              <a:rPr lang="en-US" sz="4400" dirty="0">
                <a:solidFill>
                  <a:srgbClr val="93D8FF"/>
                </a:solidFill>
                <a:effectLst>
                  <a:outerShdw blurRad="38100" dist="38100" dir="2700000" algn="tl">
                    <a:srgbClr val="000000">
                      <a:alpha val="43137"/>
                    </a:srgbClr>
                  </a:outerShdw>
                </a:effectLst>
              </a:rPr>
              <a:t>Chapter 6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Our last lesson dealt with controversy as Jesus and His disciples were criticized by the Jewish leaders.</a:t>
            </a:r>
          </a:p>
          <a:p>
            <a:pPr marL="571500" indent="-571500" algn="l">
              <a:buFont typeface="Arial" panose="020B0604020202020204" pitchFamily="34" charset="0"/>
              <a:buChar char="•"/>
            </a:pPr>
            <a:r>
              <a:rPr lang="en-US" sz="3600" dirty="0">
                <a:solidFill>
                  <a:schemeClr val="bg1"/>
                </a:solidFill>
              </a:rPr>
              <a:t>This was because of their disregard for Jewish traditions regarding the Sabbath, and because of Jesus’ teaching.</a:t>
            </a:r>
          </a:p>
          <a:p>
            <a:pPr marL="571500" indent="-571500" algn="l">
              <a:buFont typeface="Arial" panose="020B0604020202020204" pitchFamily="34" charset="0"/>
              <a:buChar char="•"/>
            </a:pPr>
            <a:r>
              <a:rPr lang="en-US" sz="3600" dirty="0">
                <a:solidFill>
                  <a:schemeClr val="bg1"/>
                </a:solidFill>
              </a:rPr>
              <a:t>Jesus’ Sermon on the Mount takes up the final 29 verses.</a:t>
            </a:r>
          </a:p>
        </p:txBody>
      </p:sp>
    </p:spTree>
    <p:extLst>
      <p:ext uri="{BB962C8B-B14F-4D97-AF65-F5344CB8AC3E}">
        <p14:creationId xmlns:p14="http://schemas.microsoft.com/office/powerpoint/2010/main" val="22799431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heals the terminally ill servant of a Roman centurion (1-10)</a:t>
            </a:r>
          </a:p>
          <a:p>
            <a:endParaRPr lang="en-US" sz="100" dirty="0">
              <a:solidFill>
                <a:schemeClr val="bg1"/>
              </a:solidFill>
            </a:endParaRPr>
          </a:p>
          <a:p>
            <a:pPr marL="798513" indent="-798513" algn="l">
              <a:buSzPct val="125000"/>
              <a:buBlip>
                <a:blip r:embed="rId2"/>
              </a:buBlip>
            </a:pPr>
            <a:r>
              <a:rPr lang="en-US" sz="4400" b="1" dirty="0">
                <a:solidFill>
                  <a:schemeClr val="bg1"/>
                </a:solidFill>
              </a:rPr>
              <a:t>Explain how Jesus knew that the centurion had great faith in Him? (6-8)</a:t>
            </a:r>
          </a:p>
          <a:p>
            <a:r>
              <a:rPr lang="en-US" sz="4000" dirty="0">
                <a:solidFill>
                  <a:srgbClr val="FFFF00"/>
                </a:solidFill>
              </a:rPr>
              <a:t>The man’s trust in His authority. The man understood that one with power need only to exercise that power.</a:t>
            </a:r>
            <a:endParaRPr lang="en-US" sz="500" dirty="0">
              <a:solidFill>
                <a:srgbClr val="FFFF00"/>
              </a:solidFill>
            </a:endParaRPr>
          </a:p>
        </p:txBody>
      </p:sp>
    </p:spTree>
    <p:extLst>
      <p:ext uri="{BB962C8B-B14F-4D97-AF65-F5344CB8AC3E}">
        <p14:creationId xmlns:p14="http://schemas.microsoft.com/office/powerpoint/2010/main" val="3157805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&amp; Acts - Introduction</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737419" y="1480457"/>
            <a:ext cx="10668000" cy="5080000"/>
          </a:xfrm>
        </p:spPr>
        <p:txBody>
          <a:bodyPr>
            <a:normAutofit/>
          </a:bodyPr>
          <a:lstStyle/>
          <a:p>
            <a:pPr marL="690563" indent="-690563" algn="l">
              <a:buSzPct val="120000"/>
              <a:buBlip>
                <a:blip r:embed="rId2"/>
              </a:buBlip>
            </a:pPr>
            <a:r>
              <a:rPr lang="en-US" sz="4400" b="1" dirty="0">
                <a:solidFill>
                  <a:schemeClr val="bg1"/>
                </a:solidFill>
              </a:rPr>
              <a:t>If Luke was a Gentile, obviously not one of the original disciples of Jesus, how was he qualified to serve as an author of the books he wrote?</a:t>
            </a:r>
          </a:p>
          <a:p>
            <a:r>
              <a:rPr lang="en-US" sz="4000" dirty="0">
                <a:solidFill>
                  <a:srgbClr val="FFFF00"/>
                </a:solidFill>
              </a:rPr>
              <a:t>Luke 1:3; 2 Timothy 3:16-17</a:t>
            </a:r>
          </a:p>
          <a:p>
            <a:r>
              <a:rPr lang="en-US" sz="4000" dirty="0">
                <a:solidFill>
                  <a:srgbClr val="FFFF00"/>
                </a:solidFill>
              </a:rPr>
              <a:t>Luke’s gospel was a product of inspiration</a:t>
            </a:r>
          </a:p>
        </p:txBody>
      </p:sp>
    </p:spTree>
    <p:extLst>
      <p:ext uri="{BB962C8B-B14F-4D97-AF65-F5344CB8AC3E}">
        <p14:creationId xmlns:p14="http://schemas.microsoft.com/office/powerpoint/2010/main" val="34658132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a:bodyPr>
          <a:lstStyle/>
          <a:p>
            <a:r>
              <a:rPr lang="en-US" sz="4400" dirty="0">
                <a:solidFill>
                  <a:srgbClr val="93D8FF"/>
                </a:solidFill>
                <a:effectLst>
                  <a:outerShdw blurRad="38100" dist="38100" dir="2700000" algn="tl">
                    <a:srgbClr val="000000">
                      <a:alpha val="43137"/>
                    </a:srgbClr>
                  </a:outerShdw>
                </a:effectLst>
              </a:rPr>
              <a:t>Jesus raises the son of a widow (11-17)</a:t>
            </a:r>
          </a:p>
          <a:p>
            <a:endParaRPr lang="en-US" sz="200" dirty="0">
              <a:solidFill>
                <a:schemeClr val="bg1"/>
              </a:solidFill>
            </a:endParaRPr>
          </a:p>
          <a:p>
            <a:pPr marL="798513" indent="-798513" algn="l">
              <a:buSzPct val="125000"/>
              <a:buBlip>
                <a:blip r:embed="rId2"/>
              </a:buBlip>
            </a:pPr>
            <a:r>
              <a:rPr lang="en-US" sz="4000" b="1" dirty="0">
                <a:solidFill>
                  <a:schemeClr val="bg1"/>
                </a:solidFill>
              </a:rPr>
              <a:t>What was the motivation for Jesus when he raised the dead man? (13)</a:t>
            </a:r>
          </a:p>
          <a:p>
            <a:r>
              <a:rPr lang="en-US" sz="4000" dirty="0">
                <a:solidFill>
                  <a:srgbClr val="FFFF00"/>
                </a:solidFill>
              </a:rPr>
              <a:t>Compassion, </a:t>
            </a:r>
            <a:r>
              <a:rPr lang="en-US" sz="4000" i="1" dirty="0">
                <a:solidFill>
                  <a:srgbClr val="FFFF00"/>
                </a:solidFill>
              </a:rPr>
              <a:t>“Do not weep”</a:t>
            </a:r>
          </a:p>
          <a:p>
            <a:pPr marL="798513" lvl="0" indent="-798513" algn="l">
              <a:buSzPct val="125000"/>
              <a:buBlip>
                <a:blip r:embed="rId2"/>
              </a:buBlip>
            </a:pPr>
            <a:r>
              <a:rPr lang="en-US" sz="4000" b="1" dirty="0">
                <a:solidFill>
                  <a:prstClr val="white"/>
                </a:solidFill>
              </a:rPr>
              <a:t>What was the effect of Jesus raising the widow’s son (16-17)</a:t>
            </a:r>
          </a:p>
          <a:p>
            <a:pPr lvl="0"/>
            <a:r>
              <a:rPr lang="en-US" sz="4000" dirty="0">
                <a:solidFill>
                  <a:srgbClr val="FFFF00"/>
                </a:solidFill>
              </a:rPr>
              <a:t>God was glorified / His fame grew</a:t>
            </a:r>
          </a:p>
          <a:p>
            <a:endParaRPr lang="en-US" sz="1100" dirty="0">
              <a:solidFill>
                <a:srgbClr val="FFFF00"/>
              </a:solidFill>
            </a:endParaRPr>
          </a:p>
        </p:txBody>
      </p:sp>
    </p:spTree>
    <p:extLst>
      <p:ext uri="{BB962C8B-B14F-4D97-AF65-F5344CB8AC3E}">
        <p14:creationId xmlns:p14="http://schemas.microsoft.com/office/powerpoint/2010/main" val="1030149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anim calcmode="lin" valueType="num">
                                      <p:cBhvr>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a:bodyPr>
          <a:lstStyle/>
          <a:p>
            <a:r>
              <a:rPr lang="en-US" sz="4400" dirty="0">
                <a:solidFill>
                  <a:srgbClr val="93D8FF"/>
                </a:solidFill>
                <a:effectLst>
                  <a:outerShdw blurRad="38100" dist="38100" dir="2700000" algn="tl">
                    <a:srgbClr val="000000">
                      <a:alpha val="43137"/>
                    </a:srgbClr>
                  </a:outerShdw>
                </a:effectLst>
              </a:rPr>
              <a:t>John the Baptist sends his disciples to inquire about Jesus (18-23)</a:t>
            </a:r>
          </a:p>
          <a:p>
            <a:endParaRPr lang="en-US" sz="100" dirty="0">
              <a:solidFill>
                <a:schemeClr val="bg1"/>
              </a:solidFill>
            </a:endParaRPr>
          </a:p>
          <a:p>
            <a:pPr marL="798513" indent="-798513" algn="l">
              <a:buSzPct val="125000"/>
              <a:buBlip>
                <a:blip r:embed="rId2"/>
              </a:buBlip>
            </a:pPr>
            <a:r>
              <a:rPr lang="en-US" sz="4000" b="1" dirty="0">
                <a:solidFill>
                  <a:schemeClr val="bg1"/>
                </a:solidFill>
              </a:rPr>
              <a:t>What evidence did Jesus point to in order to satisfy John the Baptist? (21-22)</a:t>
            </a:r>
          </a:p>
          <a:p>
            <a:r>
              <a:rPr lang="en-US" sz="4000" dirty="0">
                <a:solidFill>
                  <a:srgbClr val="FFFF00"/>
                </a:solidFill>
              </a:rPr>
              <a:t>His miracles and teaching (as He demonstrated before these disciples of John, 21)</a:t>
            </a:r>
          </a:p>
        </p:txBody>
      </p:sp>
    </p:spTree>
    <p:extLst>
      <p:ext uri="{BB962C8B-B14F-4D97-AF65-F5344CB8AC3E}">
        <p14:creationId xmlns:p14="http://schemas.microsoft.com/office/powerpoint/2010/main" val="15231893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4776256"/>
          </a:xfrm>
        </p:spPr>
        <p:txBody>
          <a:bodyPr>
            <a:normAutofit/>
          </a:bodyPr>
          <a:lstStyle/>
          <a:p>
            <a:r>
              <a:rPr lang="en-US" sz="4400" dirty="0">
                <a:solidFill>
                  <a:srgbClr val="93D8FF"/>
                </a:solidFill>
                <a:effectLst>
                  <a:outerShdw blurRad="38100" dist="38100" dir="2700000" algn="tl">
                    <a:srgbClr val="000000">
                      <a:alpha val="43137"/>
                    </a:srgbClr>
                  </a:outerShdw>
                </a:effectLst>
              </a:rPr>
              <a:t>Jesus tells the multitude about John the Baptist and his ministry (24-28)</a:t>
            </a:r>
          </a:p>
          <a:p>
            <a:endParaRPr lang="en-US" sz="2000" dirty="0">
              <a:solidFill>
                <a:srgbClr val="FFFF00"/>
              </a:solidFill>
            </a:endParaRPr>
          </a:p>
          <a:p>
            <a:r>
              <a:rPr lang="en-US" sz="4000" dirty="0">
                <a:solidFill>
                  <a:srgbClr val="FFFF00"/>
                </a:solidFill>
              </a:rPr>
              <a:t>A Prophet</a:t>
            </a:r>
          </a:p>
          <a:p>
            <a:r>
              <a:rPr lang="en-US" sz="4000" dirty="0">
                <a:solidFill>
                  <a:srgbClr val="FFFF00"/>
                </a:solidFill>
              </a:rPr>
              <a:t>The forerunner of the Christ (Malachi 3:1)</a:t>
            </a:r>
          </a:p>
          <a:p>
            <a:r>
              <a:rPr lang="en-US" sz="4000" dirty="0">
                <a:solidFill>
                  <a:srgbClr val="FFFF00"/>
                </a:solidFill>
              </a:rPr>
              <a:t>No Greater Prophet</a:t>
            </a:r>
          </a:p>
        </p:txBody>
      </p:sp>
    </p:spTree>
    <p:extLst>
      <p:ext uri="{BB962C8B-B14F-4D97-AF65-F5344CB8AC3E}">
        <p14:creationId xmlns:p14="http://schemas.microsoft.com/office/powerpoint/2010/main" val="3907739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223319"/>
            <a:ext cx="11188931" cy="5334235"/>
          </a:xfrm>
        </p:spPr>
        <p:txBody>
          <a:bodyPr>
            <a:normAutofit/>
          </a:bodyPr>
          <a:lstStyle/>
          <a:p>
            <a:r>
              <a:rPr lang="en-US" sz="4400" dirty="0">
                <a:solidFill>
                  <a:srgbClr val="93D8FF"/>
                </a:solidFill>
                <a:effectLst>
                  <a:outerShdw blurRad="38100" dist="38100" dir="2700000" algn="tl">
                    <a:srgbClr val="000000">
                      <a:alpha val="43137"/>
                    </a:srgbClr>
                  </a:outerShdw>
                </a:effectLst>
              </a:rPr>
              <a:t>Jesus admonishes the Pharisees and lawyers / lack of faith despite evidence (29-35)</a:t>
            </a:r>
          </a:p>
          <a:p>
            <a:endParaRPr lang="en-US" sz="100" dirty="0">
              <a:solidFill>
                <a:schemeClr val="bg1"/>
              </a:solidFill>
            </a:endParaRPr>
          </a:p>
          <a:p>
            <a:pPr marL="798513" indent="-798513" algn="l">
              <a:buSzPct val="125000"/>
              <a:buBlip>
                <a:blip r:embed="rId2"/>
              </a:buBlip>
            </a:pPr>
            <a:r>
              <a:rPr lang="en-US" sz="4000" b="1" dirty="0">
                <a:solidFill>
                  <a:schemeClr val="bg1"/>
                </a:solidFill>
              </a:rPr>
              <a:t>Why didn’t the Pharisees and lawyers submit to John’s baptism? (30,35)</a:t>
            </a:r>
          </a:p>
          <a:p>
            <a:r>
              <a:rPr lang="en-US" sz="4000" dirty="0">
                <a:solidFill>
                  <a:srgbClr val="FFFF00"/>
                </a:solidFill>
              </a:rPr>
              <a:t>They rejected God’s will / Rejected wisdom</a:t>
            </a:r>
          </a:p>
          <a:p>
            <a:pPr marL="798513" indent="-798513" algn="l">
              <a:buSzPct val="125000"/>
              <a:buBlip>
                <a:blip r:embed="rId2"/>
              </a:buBlip>
            </a:pPr>
            <a:r>
              <a:rPr lang="en-US" sz="4000" b="1" dirty="0">
                <a:solidFill>
                  <a:schemeClr val="bg1"/>
                </a:solidFill>
              </a:rPr>
              <a:t>What did the complaints Jesus mentioned show about the character of His enemies? (33-35)</a:t>
            </a:r>
          </a:p>
          <a:p>
            <a:r>
              <a:rPr lang="en-US" sz="4000" dirty="0">
                <a:solidFill>
                  <a:srgbClr val="FFFF00"/>
                </a:solidFill>
              </a:rPr>
              <a:t>Desire to control, inconsistency, false witnesses</a:t>
            </a:r>
          </a:p>
        </p:txBody>
      </p:sp>
    </p:spTree>
    <p:extLst>
      <p:ext uri="{BB962C8B-B14F-4D97-AF65-F5344CB8AC3E}">
        <p14:creationId xmlns:p14="http://schemas.microsoft.com/office/powerpoint/2010/main" val="349594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7</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223319"/>
            <a:ext cx="11188931" cy="5334235"/>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a Pharisee and forgives a woman of her sins (36-50)</a:t>
            </a:r>
          </a:p>
          <a:p>
            <a:endParaRPr lang="en-US" sz="100" dirty="0">
              <a:solidFill>
                <a:schemeClr val="bg1"/>
              </a:solidFill>
            </a:endParaRPr>
          </a:p>
          <a:p>
            <a:pPr marL="798513" indent="-798513" algn="l">
              <a:buSzPct val="125000"/>
              <a:buBlip>
                <a:blip r:embed="rId2"/>
              </a:buBlip>
            </a:pPr>
            <a:r>
              <a:rPr lang="en-US" sz="4000" b="1" dirty="0">
                <a:solidFill>
                  <a:schemeClr val="bg1"/>
                </a:solidFill>
              </a:rPr>
              <a:t>What will help us to love Jesus more? (37-43) What will that love and faith accomplish? (50)</a:t>
            </a:r>
          </a:p>
          <a:p>
            <a:r>
              <a:rPr lang="en-US" sz="4000" dirty="0">
                <a:solidFill>
                  <a:srgbClr val="FFFF00"/>
                </a:solidFill>
              </a:rPr>
              <a:t>Receiving forgiveness / Salvation</a:t>
            </a:r>
          </a:p>
          <a:p>
            <a:pPr marL="798513" indent="-798513" algn="l">
              <a:buSzPct val="125000"/>
              <a:buBlip>
                <a:blip r:embed="rId2"/>
              </a:buBlip>
            </a:pPr>
            <a:r>
              <a:rPr lang="en-US" sz="4000" b="1" dirty="0">
                <a:solidFill>
                  <a:schemeClr val="bg1"/>
                </a:solidFill>
              </a:rPr>
              <a:t>What does Jesus’ ability to forgive say about Him? (49)</a:t>
            </a:r>
          </a:p>
          <a:p>
            <a:r>
              <a:rPr lang="en-US" sz="4000" dirty="0">
                <a:solidFill>
                  <a:srgbClr val="FFFF00"/>
                </a:solidFill>
              </a:rPr>
              <a:t>He was the Son of God (Lk. </a:t>
            </a:r>
            <a:r>
              <a:rPr lang="en-US" sz="4000">
                <a:solidFill>
                  <a:srgbClr val="FFFF00"/>
                </a:solidFill>
              </a:rPr>
              <a:t>22:70; 5:21)</a:t>
            </a:r>
            <a:endParaRPr lang="en-US" sz="4000" dirty="0">
              <a:solidFill>
                <a:srgbClr val="FFFF00"/>
              </a:solidFill>
            </a:endParaRPr>
          </a:p>
        </p:txBody>
      </p:sp>
    </p:spTree>
    <p:extLst>
      <p:ext uri="{BB962C8B-B14F-4D97-AF65-F5344CB8AC3E}">
        <p14:creationId xmlns:p14="http://schemas.microsoft.com/office/powerpoint/2010/main" val="38462467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anim calcmode="lin" valueType="num">
                                      <p:cBhvr>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126477"/>
          </a:xfrm>
        </p:spPr>
        <p:txBody>
          <a:bodyPr>
            <a:normAutofit/>
          </a:bodyPr>
          <a:lstStyle/>
          <a:p>
            <a:r>
              <a:rPr lang="en-US" sz="4400" dirty="0">
                <a:solidFill>
                  <a:srgbClr val="93D8FF"/>
                </a:solidFill>
                <a:effectLst>
                  <a:outerShdw blurRad="38100" dist="38100" dir="2700000" algn="tl">
                    <a:srgbClr val="000000">
                      <a:alpha val="43137"/>
                    </a:srgbClr>
                  </a:outerShdw>
                </a:effectLst>
              </a:rPr>
              <a:t>Chapter 7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In our last lesson we discussed numerous indications that Jesus is God’s Son. Healings, raising a man from the dead, and forgiving sin.</a:t>
            </a:r>
          </a:p>
          <a:p>
            <a:pPr marL="571500" indent="-571500" algn="l">
              <a:buFont typeface="Arial" panose="020B0604020202020204" pitchFamily="34" charset="0"/>
              <a:buChar char="•"/>
            </a:pPr>
            <a:r>
              <a:rPr lang="en-US" sz="3600" dirty="0">
                <a:solidFill>
                  <a:schemeClr val="bg1"/>
                </a:solidFill>
              </a:rPr>
              <a:t>Jesus testified of the greatness of John the Baptist, who was rejected by the Pharisees and the scribes.</a:t>
            </a:r>
          </a:p>
        </p:txBody>
      </p:sp>
    </p:spTree>
    <p:extLst>
      <p:ext uri="{BB962C8B-B14F-4D97-AF65-F5344CB8AC3E}">
        <p14:creationId xmlns:p14="http://schemas.microsoft.com/office/powerpoint/2010/main" val="713250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The diligence of female disciples is noted, as they provide for Jesus (1-3)</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is known about Mary Magdalene? (2)</a:t>
            </a:r>
          </a:p>
          <a:p>
            <a:r>
              <a:rPr lang="en-US" sz="4000" dirty="0">
                <a:solidFill>
                  <a:srgbClr val="FFFF00"/>
                </a:solidFill>
              </a:rPr>
              <a:t>Once possessed by 7 demons, having been cast out by Jesus / A resurrection witness (Matthew 28:1-10).</a:t>
            </a:r>
            <a:endParaRPr lang="en-US" sz="500" dirty="0">
              <a:solidFill>
                <a:srgbClr val="FFFF00"/>
              </a:solidFill>
            </a:endParaRPr>
          </a:p>
        </p:txBody>
      </p:sp>
    </p:spTree>
    <p:extLst>
      <p:ext uri="{BB962C8B-B14F-4D97-AF65-F5344CB8AC3E}">
        <p14:creationId xmlns:p14="http://schemas.microsoft.com/office/powerpoint/2010/main" val="2140748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5127588"/>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The Parable of the Sower is given, and later is explained by Jesus to His disciples (4-15)</a:t>
            </a:r>
          </a:p>
          <a:p>
            <a:endParaRPr lang="en-US" sz="200" dirty="0">
              <a:solidFill>
                <a:schemeClr val="bg1"/>
              </a:solidFill>
            </a:endParaRPr>
          </a:p>
          <a:p>
            <a:pPr marL="798513" indent="-798513" algn="l">
              <a:buSzPct val="125000"/>
              <a:buBlip>
                <a:blip r:embed="rId2"/>
              </a:buBlip>
            </a:pPr>
            <a:r>
              <a:rPr lang="en-US" sz="4000" b="1" dirty="0">
                <a:solidFill>
                  <a:schemeClr val="bg1"/>
                </a:solidFill>
              </a:rPr>
              <a:t>What does the Sower’s seed represent in the parable? (5,11)</a:t>
            </a:r>
          </a:p>
          <a:p>
            <a:r>
              <a:rPr lang="en-US" sz="4000" dirty="0">
                <a:solidFill>
                  <a:srgbClr val="FFFF00"/>
                </a:solidFill>
              </a:rPr>
              <a:t>The Word of God</a:t>
            </a:r>
            <a:endParaRPr lang="en-US" sz="4000" i="1" dirty="0">
              <a:solidFill>
                <a:srgbClr val="FFFF00"/>
              </a:solidFill>
            </a:endParaRPr>
          </a:p>
          <a:p>
            <a:pPr marL="798513" lvl="0" indent="-798513" algn="l">
              <a:buSzPct val="125000"/>
              <a:buBlip>
                <a:blip r:embed="rId2"/>
              </a:buBlip>
            </a:pPr>
            <a:r>
              <a:rPr lang="en-US" sz="4000" b="1" dirty="0">
                <a:solidFill>
                  <a:prstClr val="white"/>
                </a:solidFill>
              </a:rPr>
              <a:t>What do the different types of soil represent in the parable (12-15)</a:t>
            </a:r>
          </a:p>
          <a:p>
            <a:pPr lvl="0"/>
            <a:r>
              <a:rPr lang="en-US" sz="4000" dirty="0">
                <a:solidFill>
                  <a:srgbClr val="FFFF00"/>
                </a:solidFill>
              </a:rPr>
              <a:t>The hearts of men</a:t>
            </a:r>
          </a:p>
          <a:p>
            <a:endParaRPr lang="en-US" sz="1100" dirty="0">
              <a:solidFill>
                <a:srgbClr val="FFFF00"/>
              </a:solidFill>
            </a:endParaRPr>
          </a:p>
        </p:txBody>
      </p:sp>
    </p:spTree>
    <p:extLst>
      <p:ext uri="{BB962C8B-B14F-4D97-AF65-F5344CB8AC3E}">
        <p14:creationId xmlns:p14="http://schemas.microsoft.com/office/powerpoint/2010/main" val="2135581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anim calcmode="lin" valueType="num">
                                      <p:cBhvr>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The Parable of the Lampstand is given (16-18)</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does the light on a lampstand teach us? (16-18)</a:t>
            </a:r>
          </a:p>
          <a:p>
            <a:r>
              <a:rPr lang="en-US" sz="4000" dirty="0">
                <a:solidFill>
                  <a:srgbClr val="FFFF00"/>
                </a:solidFill>
              </a:rPr>
              <a:t>Colly Caldwell (good quote): “When we illustrate truth in our lives, others see it and simulate it in their lives. When we teach God’s word, others learn and are enlightened. </a:t>
            </a:r>
            <a:r>
              <a:rPr lang="en-US" sz="4000" u="sng" dirty="0">
                <a:solidFill>
                  <a:srgbClr val="FFFF00"/>
                </a:solidFill>
              </a:rPr>
              <a:t>Both our lives and our teaching should not be hidden if we are imitating the Master</a:t>
            </a:r>
            <a:r>
              <a:rPr lang="en-US" sz="4000" dirty="0">
                <a:solidFill>
                  <a:srgbClr val="FFFF00"/>
                </a:solidFill>
              </a:rPr>
              <a:t>.”</a:t>
            </a:r>
            <a:endParaRPr lang="en-US" sz="500" dirty="0">
              <a:solidFill>
                <a:srgbClr val="FFFF00"/>
              </a:solidFill>
            </a:endParaRPr>
          </a:p>
        </p:txBody>
      </p:sp>
    </p:spTree>
    <p:extLst>
      <p:ext uri="{BB962C8B-B14F-4D97-AF65-F5344CB8AC3E}">
        <p14:creationId xmlns:p14="http://schemas.microsoft.com/office/powerpoint/2010/main" val="4139327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the value of the spiritual family (19-21)</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does Jesus indicate are our most important relationships in life? (21)</a:t>
            </a:r>
          </a:p>
          <a:p>
            <a:r>
              <a:rPr lang="en-US" sz="4000" dirty="0">
                <a:solidFill>
                  <a:srgbClr val="FFFF00"/>
                </a:solidFill>
              </a:rPr>
              <a:t>Our spiritual relationships in Christ are of more significance than any fleshly kinship. God comes first.</a:t>
            </a:r>
            <a:endParaRPr lang="en-US" sz="500" dirty="0">
              <a:solidFill>
                <a:srgbClr val="FFFF00"/>
              </a:solidFill>
            </a:endParaRPr>
          </a:p>
        </p:txBody>
      </p:sp>
    </p:spTree>
    <p:extLst>
      <p:ext uri="{BB962C8B-B14F-4D97-AF65-F5344CB8AC3E}">
        <p14:creationId xmlns:p14="http://schemas.microsoft.com/office/powerpoint/2010/main" val="3449120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&amp; Acts - Introduction</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28016" y="1429966"/>
            <a:ext cx="11274357" cy="5130491"/>
          </a:xfrm>
        </p:spPr>
        <p:txBody>
          <a:bodyPr>
            <a:normAutofit/>
          </a:bodyPr>
          <a:lstStyle/>
          <a:p>
            <a:r>
              <a:rPr lang="en-US" sz="4400" dirty="0">
                <a:solidFill>
                  <a:srgbClr val="93D8FF"/>
                </a:solidFill>
                <a:effectLst>
                  <a:outerShdw blurRad="38100" dist="38100" dir="2700000" algn="tl">
                    <a:srgbClr val="000000">
                      <a:alpha val="43137"/>
                    </a:srgbClr>
                  </a:outerShdw>
                </a:effectLst>
              </a:rPr>
              <a:t>Recipient of the books of Luke and Acts</a:t>
            </a:r>
          </a:p>
          <a:p>
            <a:endParaRPr lang="en-US" dirty="0">
              <a:solidFill>
                <a:schemeClr val="bg1"/>
              </a:solidFill>
            </a:endParaRPr>
          </a:p>
          <a:p>
            <a:pPr marL="690563" indent="-690563" algn="l">
              <a:buSzPct val="120000"/>
              <a:buBlip>
                <a:blip r:embed="rId2"/>
              </a:buBlip>
            </a:pPr>
            <a:r>
              <a:rPr lang="en-US" sz="4400" b="1" dirty="0">
                <a:solidFill>
                  <a:schemeClr val="bg1"/>
                </a:solidFill>
              </a:rPr>
              <a:t>Luke and Acts were written to an individual identified in the first verses of each book. What was his name, and what did it mean?</a:t>
            </a:r>
          </a:p>
          <a:p>
            <a:r>
              <a:rPr lang="en-US" sz="4000" dirty="0">
                <a:solidFill>
                  <a:srgbClr val="FFFF00"/>
                </a:solidFill>
              </a:rPr>
              <a:t>Theophilus</a:t>
            </a:r>
          </a:p>
          <a:p>
            <a:r>
              <a:rPr lang="en-US" sz="4000" dirty="0">
                <a:solidFill>
                  <a:srgbClr val="FFFF00"/>
                </a:solidFill>
              </a:rPr>
              <a:t>(</a:t>
            </a:r>
            <a:r>
              <a:rPr lang="en-US" sz="4000" i="1" dirty="0" err="1">
                <a:solidFill>
                  <a:srgbClr val="FFFF00"/>
                </a:solidFill>
              </a:rPr>
              <a:t>theo</a:t>
            </a:r>
            <a:r>
              <a:rPr lang="en-US" sz="4000" dirty="0">
                <a:solidFill>
                  <a:srgbClr val="FFFF00"/>
                </a:solidFill>
              </a:rPr>
              <a:t> – God; </a:t>
            </a:r>
            <a:r>
              <a:rPr lang="en-US" sz="4000" i="1" dirty="0" err="1">
                <a:solidFill>
                  <a:srgbClr val="FFFF00"/>
                </a:solidFill>
              </a:rPr>
              <a:t>philu</a:t>
            </a:r>
            <a:r>
              <a:rPr lang="en-US" sz="4000" dirty="0">
                <a:solidFill>
                  <a:srgbClr val="FFFF00"/>
                </a:solidFill>
              </a:rPr>
              <a:t> – love) Lover of God</a:t>
            </a:r>
          </a:p>
        </p:txBody>
      </p:sp>
    </p:spTree>
    <p:extLst>
      <p:ext uri="{BB962C8B-B14F-4D97-AF65-F5344CB8AC3E}">
        <p14:creationId xmlns:p14="http://schemas.microsoft.com/office/powerpoint/2010/main" val="2569868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shows miraculous power over nature</a:t>
            </a:r>
            <a:br>
              <a:rPr lang="en-US" sz="4400" dirty="0">
                <a:solidFill>
                  <a:srgbClr val="93D8FF"/>
                </a:solidFill>
                <a:effectLst>
                  <a:outerShdw blurRad="38100" dist="38100" dir="2700000" algn="tl">
                    <a:srgbClr val="000000">
                      <a:alpha val="43137"/>
                    </a:srgbClr>
                  </a:outerShdw>
                </a:effectLst>
              </a:rPr>
            </a:br>
            <a:r>
              <a:rPr lang="en-US" sz="4400" dirty="0">
                <a:solidFill>
                  <a:srgbClr val="93D8FF"/>
                </a:solidFill>
                <a:effectLst>
                  <a:outerShdw blurRad="38100" dist="38100" dir="2700000" algn="tl">
                    <a:srgbClr val="000000">
                      <a:alpha val="43137"/>
                    </a:srgbClr>
                  </a:outerShdw>
                </a:effectLst>
              </a:rPr>
              <a:t>(22-25)</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does Jesus’ power over the winds and water indicate about him? (25)</a:t>
            </a:r>
          </a:p>
          <a:p>
            <a:r>
              <a:rPr lang="en-US" sz="4000" dirty="0">
                <a:solidFill>
                  <a:srgbClr val="FFFF00"/>
                </a:solidFill>
              </a:rPr>
              <a:t>He is greater than a man. He is God’s son.</a:t>
            </a:r>
            <a:br>
              <a:rPr lang="en-US" sz="4000" dirty="0">
                <a:solidFill>
                  <a:srgbClr val="FFFF00"/>
                </a:solidFill>
              </a:rPr>
            </a:br>
            <a:r>
              <a:rPr lang="en-US" sz="4000" dirty="0">
                <a:solidFill>
                  <a:srgbClr val="FFFF00"/>
                </a:solidFill>
              </a:rPr>
              <a:t>(cf. Psalm 89:8-9; 93:3; 107:29)</a:t>
            </a:r>
            <a:endParaRPr lang="en-US" sz="500" dirty="0">
              <a:solidFill>
                <a:srgbClr val="FFFF00"/>
              </a:solidFill>
            </a:endParaRPr>
          </a:p>
        </p:txBody>
      </p:sp>
    </p:spTree>
    <p:extLst>
      <p:ext uri="{BB962C8B-B14F-4D97-AF65-F5344CB8AC3E}">
        <p14:creationId xmlns:p14="http://schemas.microsoft.com/office/powerpoint/2010/main" val="3396586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071153"/>
            <a:ext cx="11188931" cy="5695406"/>
          </a:xfrm>
        </p:spPr>
        <p:txBody>
          <a:bodyPr>
            <a:normAutofit/>
          </a:bodyPr>
          <a:lstStyle/>
          <a:p>
            <a:r>
              <a:rPr lang="en-US" sz="4400" dirty="0">
                <a:solidFill>
                  <a:srgbClr val="93D8FF"/>
                </a:solidFill>
                <a:effectLst>
                  <a:outerShdw blurRad="38100" dist="38100" dir="2700000" algn="tl">
                    <a:srgbClr val="000000">
                      <a:alpha val="43137"/>
                    </a:srgbClr>
                  </a:outerShdw>
                </a:effectLst>
              </a:rPr>
              <a:t>Jesus shows power to cast out demons (26-29)</a:t>
            </a:r>
          </a:p>
          <a:p>
            <a:endParaRPr lang="en-US" sz="100" dirty="0">
              <a:solidFill>
                <a:schemeClr val="bg1"/>
              </a:solidFill>
            </a:endParaRPr>
          </a:p>
          <a:p>
            <a:pPr marL="798513" indent="-798513" algn="l">
              <a:buSzPct val="125000"/>
              <a:buBlip>
                <a:blip r:embed="rId2"/>
              </a:buBlip>
            </a:pPr>
            <a:r>
              <a:rPr lang="en-US" sz="4400" b="1" dirty="0">
                <a:solidFill>
                  <a:schemeClr val="bg1"/>
                </a:solidFill>
              </a:rPr>
              <a:t>Did the demon’s confession of Jesus and the Son of God constitute faith? How about saving faith? (28, cf. James 2:19)</a:t>
            </a:r>
          </a:p>
          <a:p>
            <a:r>
              <a:rPr lang="en-US" sz="4000" dirty="0">
                <a:solidFill>
                  <a:srgbClr val="FFFF00"/>
                </a:solidFill>
              </a:rPr>
              <a:t>He recognized Jesus as the Son of God, though he was in rebellion to God. He believed (as the demons in James 2:19). / But, as a demon, he persisted in that rebellion. He was God’s enemy, not one who was saved.</a:t>
            </a:r>
            <a:endParaRPr lang="en-US" sz="500" dirty="0">
              <a:solidFill>
                <a:srgbClr val="FFFF00"/>
              </a:solidFill>
            </a:endParaRPr>
          </a:p>
        </p:txBody>
      </p:sp>
    </p:spTree>
    <p:extLst>
      <p:ext uri="{BB962C8B-B14F-4D97-AF65-F5344CB8AC3E}">
        <p14:creationId xmlns:p14="http://schemas.microsoft.com/office/powerpoint/2010/main" val="42174639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8</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shows power over sickness and death </a:t>
            </a:r>
            <a:br>
              <a:rPr lang="en-US" sz="4400" dirty="0">
                <a:solidFill>
                  <a:srgbClr val="93D8FF"/>
                </a:solidFill>
                <a:effectLst>
                  <a:outerShdw blurRad="38100" dist="38100" dir="2700000" algn="tl">
                    <a:srgbClr val="000000">
                      <a:alpha val="43137"/>
                    </a:srgbClr>
                  </a:outerShdw>
                </a:effectLst>
              </a:rPr>
            </a:br>
            <a:r>
              <a:rPr lang="en-US" sz="4400" dirty="0">
                <a:solidFill>
                  <a:srgbClr val="93D8FF"/>
                </a:solidFill>
                <a:effectLst>
                  <a:outerShdw blurRad="38100" dist="38100" dir="2700000" algn="tl">
                    <a:srgbClr val="000000">
                      <a:alpha val="43137"/>
                    </a:srgbClr>
                  </a:outerShdw>
                </a:effectLst>
              </a:rPr>
              <a:t>(40-56)</a:t>
            </a:r>
          </a:p>
          <a:p>
            <a:endParaRPr lang="en-US" sz="100" dirty="0">
              <a:solidFill>
                <a:schemeClr val="bg1"/>
              </a:solidFill>
            </a:endParaRPr>
          </a:p>
          <a:p>
            <a:pPr marL="798513" indent="-798513" algn="l">
              <a:buSzPct val="125000"/>
              <a:buBlip>
                <a:blip r:embed="rId2"/>
              </a:buBlip>
            </a:pPr>
            <a:r>
              <a:rPr lang="en-US" sz="4400" b="1" dirty="0">
                <a:solidFill>
                  <a:schemeClr val="bg1"/>
                </a:solidFill>
              </a:rPr>
              <a:t>Jesus raised a girl from the dead. What was His greatest demonstration of His power over death? (54-55, cf. 1 Corinthians 15:21-23)</a:t>
            </a:r>
          </a:p>
          <a:p>
            <a:r>
              <a:rPr lang="en-US" sz="4000" dirty="0">
                <a:solidFill>
                  <a:srgbClr val="FFFF00"/>
                </a:solidFill>
              </a:rPr>
              <a:t>His own resurrection, which made Him the </a:t>
            </a:r>
            <a:r>
              <a:rPr lang="en-US" sz="4000" dirty="0" err="1">
                <a:solidFill>
                  <a:srgbClr val="FFFF00"/>
                </a:solidFill>
              </a:rPr>
              <a:t>firstfruits</a:t>
            </a:r>
            <a:r>
              <a:rPr lang="en-US" sz="4000" dirty="0">
                <a:solidFill>
                  <a:srgbClr val="FFFF00"/>
                </a:solidFill>
              </a:rPr>
              <a:t>, and the bringer of hope after our </a:t>
            </a:r>
            <a:r>
              <a:rPr lang="en-US" sz="4000">
                <a:solidFill>
                  <a:srgbClr val="FFFF00"/>
                </a:solidFill>
              </a:rPr>
              <a:t>own death.</a:t>
            </a:r>
            <a:endParaRPr lang="en-US" sz="500" dirty="0">
              <a:solidFill>
                <a:srgbClr val="FFFF00"/>
              </a:solidFill>
            </a:endParaRPr>
          </a:p>
        </p:txBody>
      </p:sp>
    </p:spTree>
    <p:extLst>
      <p:ext uri="{BB962C8B-B14F-4D97-AF65-F5344CB8AC3E}">
        <p14:creationId xmlns:p14="http://schemas.microsoft.com/office/powerpoint/2010/main" val="1518473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126477"/>
          </a:xfrm>
        </p:spPr>
        <p:txBody>
          <a:bodyPr>
            <a:normAutofit/>
          </a:bodyPr>
          <a:lstStyle/>
          <a:p>
            <a:r>
              <a:rPr lang="en-US" sz="4400" dirty="0">
                <a:solidFill>
                  <a:srgbClr val="93D8FF"/>
                </a:solidFill>
                <a:effectLst>
                  <a:outerShdw blurRad="38100" dist="38100" dir="2700000" algn="tl">
                    <a:srgbClr val="000000">
                      <a:alpha val="43137"/>
                    </a:srgbClr>
                  </a:outerShdw>
                </a:effectLst>
              </a:rPr>
              <a:t>Chapter 8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In our last lesson (taught by Josh Cox), an emphasis was placed upon the parables of Jesus.  The parable of the Sower was explained.</a:t>
            </a:r>
          </a:p>
          <a:p>
            <a:pPr marL="571500" indent="-571500" algn="l">
              <a:buFont typeface="Arial" panose="020B0604020202020204" pitchFamily="34" charset="0"/>
              <a:buChar char="•"/>
            </a:pPr>
            <a:r>
              <a:rPr lang="en-US" sz="3600" dirty="0">
                <a:solidFill>
                  <a:schemeClr val="bg1"/>
                </a:solidFill>
              </a:rPr>
              <a:t>Also, Jesus was shown to possess power over the elements, demons, and sickness and death.</a:t>
            </a:r>
          </a:p>
        </p:txBody>
      </p:sp>
    </p:spTree>
    <p:extLst>
      <p:ext uri="{BB962C8B-B14F-4D97-AF65-F5344CB8AC3E}">
        <p14:creationId xmlns:p14="http://schemas.microsoft.com/office/powerpoint/2010/main" val="27292075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12 disciples are given a “limited” commission to go preach the kingdom of God to the Jews (1-6)</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was the consequence of a city that didn’t receive the disciples? (5)</a:t>
            </a:r>
          </a:p>
          <a:p>
            <a:r>
              <a:rPr lang="en-US" sz="4000" dirty="0">
                <a:solidFill>
                  <a:srgbClr val="FFFF00"/>
                </a:solidFill>
              </a:rPr>
              <a:t>The apostles shaking the dust off their feet would be a “testimony against them.” (cf. Matthew 10:15)</a:t>
            </a:r>
            <a:endParaRPr lang="en-US" sz="500" dirty="0">
              <a:solidFill>
                <a:srgbClr val="FFFF00"/>
              </a:solidFill>
            </a:endParaRPr>
          </a:p>
        </p:txBody>
      </p:sp>
    </p:spTree>
    <p:extLst>
      <p:ext uri="{BB962C8B-B14F-4D97-AF65-F5344CB8AC3E}">
        <p14:creationId xmlns:p14="http://schemas.microsoft.com/office/powerpoint/2010/main" val="922097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4776256"/>
          </a:xfrm>
        </p:spPr>
        <p:txBody>
          <a:bodyPr>
            <a:normAutofit/>
          </a:bodyPr>
          <a:lstStyle/>
          <a:p>
            <a:r>
              <a:rPr lang="en-US" sz="4400" dirty="0">
                <a:solidFill>
                  <a:srgbClr val="93D8FF"/>
                </a:solidFill>
                <a:effectLst>
                  <a:outerShdw blurRad="38100" dist="38100" dir="2700000" algn="tl">
                    <a:srgbClr val="000000">
                      <a:alpha val="43137"/>
                    </a:srgbClr>
                  </a:outerShdw>
                </a:effectLst>
              </a:rPr>
              <a:t>King Herod sought to see Jesus (7-9)</a:t>
            </a:r>
          </a:p>
          <a:p>
            <a:endParaRPr lang="en-US" sz="2000" dirty="0">
              <a:solidFill>
                <a:srgbClr val="FFFF00"/>
              </a:solidFill>
            </a:endParaRPr>
          </a:p>
          <a:p>
            <a:r>
              <a:rPr lang="en-US" sz="4000" dirty="0">
                <a:solidFill>
                  <a:srgbClr val="FFFF00"/>
                </a:solidFill>
              </a:rPr>
              <a:t>Herod had killed John, &amp; some were saying that Jesus was John the Baptist resurrected from the dead.</a:t>
            </a:r>
          </a:p>
          <a:p>
            <a:endParaRPr lang="en-US" sz="1000" dirty="0">
              <a:solidFill>
                <a:srgbClr val="FFFF00"/>
              </a:solidFill>
            </a:endParaRPr>
          </a:p>
          <a:p>
            <a:r>
              <a:rPr lang="en-US" sz="4000" dirty="0">
                <a:solidFill>
                  <a:srgbClr val="FFFF00"/>
                </a:solidFill>
              </a:rPr>
              <a:t>Superstition? (Bewildered and Confused)</a:t>
            </a:r>
          </a:p>
          <a:p>
            <a:endParaRPr lang="en-US" sz="1000" dirty="0">
              <a:solidFill>
                <a:srgbClr val="FFFF00"/>
              </a:solidFill>
            </a:endParaRPr>
          </a:p>
          <a:p>
            <a:r>
              <a:rPr lang="en-US" sz="4000" dirty="0">
                <a:solidFill>
                  <a:srgbClr val="FFFF00"/>
                </a:solidFill>
              </a:rPr>
              <a:t>Others thought Elijah or another prophet</a:t>
            </a:r>
          </a:p>
        </p:txBody>
      </p:sp>
    </p:spTree>
    <p:extLst>
      <p:ext uri="{BB962C8B-B14F-4D97-AF65-F5344CB8AC3E}">
        <p14:creationId xmlns:p14="http://schemas.microsoft.com/office/powerpoint/2010/main" val="5494024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miraculously feeds 5,000 with 5 loaves of bread and two fish (10-17)</a:t>
            </a:r>
          </a:p>
          <a:p>
            <a:endParaRPr lang="en-US" sz="100" dirty="0">
              <a:solidFill>
                <a:schemeClr val="bg1"/>
              </a:solidFill>
            </a:endParaRPr>
          </a:p>
          <a:p>
            <a:pPr marL="798513" indent="-798513" algn="l">
              <a:buSzPct val="125000"/>
              <a:buBlip>
                <a:blip r:embed="rId2"/>
              </a:buBlip>
            </a:pPr>
            <a:r>
              <a:rPr lang="en-US" sz="4400" b="1" dirty="0">
                <a:solidFill>
                  <a:schemeClr val="bg1"/>
                </a:solidFill>
              </a:rPr>
              <a:t>Why was it needed for Jesus to feed 5,000 people? (12)</a:t>
            </a:r>
          </a:p>
          <a:p>
            <a:r>
              <a:rPr lang="en-US" sz="4000" dirty="0">
                <a:solidFill>
                  <a:srgbClr val="FFFF00"/>
                </a:solidFill>
              </a:rPr>
              <a:t>They were in a deserted place, and the people had nothing to eat without Jesus’ miracle.</a:t>
            </a:r>
            <a:endParaRPr lang="en-US" sz="500" dirty="0">
              <a:solidFill>
                <a:srgbClr val="FFFF00"/>
              </a:solidFill>
            </a:endParaRPr>
          </a:p>
        </p:txBody>
      </p:sp>
    </p:spTree>
    <p:extLst>
      <p:ext uri="{BB962C8B-B14F-4D97-AF65-F5344CB8AC3E}">
        <p14:creationId xmlns:p14="http://schemas.microsoft.com/office/powerpoint/2010/main" val="1854319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Peter’s confession of Jesus as</a:t>
            </a:r>
            <a:br>
              <a:rPr lang="en-US" sz="4400" dirty="0">
                <a:solidFill>
                  <a:srgbClr val="93D8FF"/>
                </a:solidFill>
                <a:effectLst>
                  <a:outerShdw blurRad="38100" dist="38100" dir="2700000" algn="tl">
                    <a:srgbClr val="000000">
                      <a:alpha val="43137"/>
                    </a:srgbClr>
                  </a:outerShdw>
                </a:effectLst>
              </a:rPr>
            </a:br>
            <a:r>
              <a:rPr lang="en-US" sz="4400" dirty="0">
                <a:solidFill>
                  <a:srgbClr val="93D8FF"/>
                </a:solidFill>
                <a:effectLst>
                  <a:outerShdw blurRad="38100" dist="38100" dir="2700000" algn="tl">
                    <a:srgbClr val="000000">
                      <a:alpha val="43137"/>
                    </a:srgbClr>
                  </a:outerShdw>
                </a:effectLst>
              </a:rPr>
              <a:t>“The Christ of God” (18-20)</a:t>
            </a:r>
          </a:p>
          <a:p>
            <a:endParaRPr lang="en-US" sz="100" dirty="0">
              <a:solidFill>
                <a:schemeClr val="bg1"/>
              </a:solidFill>
            </a:endParaRPr>
          </a:p>
          <a:p>
            <a:pPr marL="798513" indent="-798513" algn="l">
              <a:buSzPct val="125000"/>
              <a:buBlip>
                <a:blip r:embed="rId2"/>
              </a:buBlip>
            </a:pPr>
            <a:r>
              <a:rPr lang="en-US" sz="4400" b="1" dirty="0">
                <a:solidFill>
                  <a:schemeClr val="bg1"/>
                </a:solidFill>
              </a:rPr>
              <a:t>Is there a difference between Peter’s confession (20), and the confession that is to be made unto salvation? (cf. Romans 10:9-10; Acts 8:37)</a:t>
            </a:r>
          </a:p>
          <a:p>
            <a:r>
              <a:rPr lang="en-US" sz="4000" dirty="0">
                <a:solidFill>
                  <a:srgbClr val="FFFF00"/>
                </a:solidFill>
              </a:rPr>
              <a:t>No difference.</a:t>
            </a:r>
            <a:br>
              <a:rPr lang="en-US" sz="4000" dirty="0">
                <a:solidFill>
                  <a:srgbClr val="FFFF00"/>
                </a:solidFill>
              </a:rPr>
            </a:br>
            <a:r>
              <a:rPr lang="en-US" sz="4000" b="1" dirty="0">
                <a:solidFill>
                  <a:srgbClr val="FFFF00"/>
                </a:solidFill>
              </a:rPr>
              <a:t>Note:  </a:t>
            </a:r>
            <a:r>
              <a:rPr lang="en-US" sz="4000" dirty="0">
                <a:solidFill>
                  <a:srgbClr val="FFFF00"/>
                </a:solidFill>
              </a:rPr>
              <a:t>Not a formula, a statement of fact.</a:t>
            </a:r>
            <a:endParaRPr lang="en-US" sz="500" dirty="0">
              <a:solidFill>
                <a:srgbClr val="FFFF00"/>
              </a:solidFill>
            </a:endParaRPr>
          </a:p>
        </p:txBody>
      </p:sp>
    </p:spTree>
    <p:extLst>
      <p:ext uri="{BB962C8B-B14F-4D97-AF65-F5344CB8AC3E}">
        <p14:creationId xmlns:p14="http://schemas.microsoft.com/office/powerpoint/2010/main" val="3639555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predicts His death, and calls for discipleship to Him (21-26, 43-45)</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might have led the disciples to be confused about Jesus’ prediction of His own death? (21-26, 43-45)</a:t>
            </a:r>
          </a:p>
          <a:p>
            <a:r>
              <a:rPr lang="en-US" sz="4000" dirty="0">
                <a:solidFill>
                  <a:srgbClr val="FFFF00"/>
                </a:solidFill>
              </a:rPr>
              <a:t>It was hidden (veiled, concealed) from them so that they did not perceive it.</a:t>
            </a:r>
            <a:endParaRPr lang="en-US" sz="500" dirty="0">
              <a:solidFill>
                <a:srgbClr val="FFFF00"/>
              </a:solidFill>
            </a:endParaRPr>
          </a:p>
        </p:txBody>
      </p:sp>
    </p:spTree>
    <p:extLst>
      <p:ext uri="{BB962C8B-B14F-4D97-AF65-F5344CB8AC3E}">
        <p14:creationId xmlns:p14="http://schemas.microsoft.com/office/powerpoint/2010/main" val="2074235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4776256"/>
          </a:xfrm>
        </p:spPr>
        <p:txBody>
          <a:bodyPr>
            <a:normAutofit/>
          </a:bodyPr>
          <a:lstStyle/>
          <a:p>
            <a:r>
              <a:rPr lang="en-US" sz="4400" dirty="0">
                <a:solidFill>
                  <a:srgbClr val="93D8FF"/>
                </a:solidFill>
                <a:effectLst>
                  <a:outerShdw blurRad="38100" dist="38100" dir="2700000" algn="tl">
                    <a:srgbClr val="000000">
                      <a:alpha val="43137"/>
                    </a:srgbClr>
                  </a:outerShdw>
                </a:effectLst>
              </a:rPr>
              <a:t>Jesus is transfigured before</a:t>
            </a:r>
            <a:br>
              <a:rPr lang="en-US" sz="4400" dirty="0">
                <a:solidFill>
                  <a:srgbClr val="93D8FF"/>
                </a:solidFill>
                <a:effectLst>
                  <a:outerShdw blurRad="38100" dist="38100" dir="2700000" algn="tl">
                    <a:srgbClr val="000000">
                      <a:alpha val="43137"/>
                    </a:srgbClr>
                  </a:outerShdw>
                </a:effectLst>
              </a:rPr>
            </a:br>
            <a:r>
              <a:rPr lang="en-US" sz="4400" dirty="0">
                <a:solidFill>
                  <a:srgbClr val="93D8FF"/>
                </a:solidFill>
                <a:effectLst>
                  <a:outerShdw blurRad="38100" dist="38100" dir="2700000" algn="tl">
                    <a:srgbClr val="000000">
                      <a:alpha val="43137"/>
                    </a:srgbClr>
                  </a:outerShdw>
                </a:effectLst>
              </a:rPr>
              <a:t>Peter, John and James (27-36)</a:t>
            </a:r>
          </a:p>
          <a:p>
            <a:endParaRPr lang="en-US" sz="2000" dirty="0">
              <a:solidFill>
                <a:srgbClr val="FFFF00"/>
              </a:solidFill>
            </a:endParaRPr>
          </a:p>
          <a:p>
            <a:r>
              <a:rPr lang="en-US" sz="4000" dirty="0">
                <a:solidFill>
                  <a:srgbClr val="FFFF00"/>
                </a:solidFill>
              </a:rPr>
              <a:t>A significant event.</a:t>
            </a:r>
          </a:p>
          <a:p>
            <a:endParaRPr lang="en-US" sz="1000" dirty="0">
              <a:solidFill>
                <a:srgbClr val="FFFF00"/>
              </a:solidFill>
            </a:endParaRPr>
          </a:p>
          <a:p>
            <a:r>
              <a:rPr lang="en-US" sz="4000" dirty="0">
                <a:solidFill>
                  <a:srgbClr val="FFFF00"/>
                </a:solidFill>
              </a:rPr>
              <a:t>Jesus greater than Moses and Elijah.</a:t>
            </a:r>
          </a:p>
          <a:p>
            <a:endParaRPr lang="en-US" sz="1000" dirty="0">
              <a:solidFill>
                <a:srgbClr val="FFFF00"/>
              </a:solidFill>
            </a:endParaRPr>
          </a:p>
          <a:p>
            <a:r>
              <a:rPr lang="en-US" sz="4000" i="1" dirty="0">
                <a:solidFill>
                  <a:srgbClr val="FFFF00"/>
                </a:solidFill>
              </a:rPr>
              <a:t>“This is My beloved Son. Hear Him!” </a:t>
            </a:r>
            <a:r>
              <a:rPr lang="en-US" sz="4000" b="1" dirty="0">
                <a:solidFill>
                  <a:srgbClr val="FFFF00"/>
                </a:solidFill>
              </a:rPr>
              <a:t>(35).</a:t>
            </a:r>
          </a:p>
        </p:txBody>
      </p:sp>
    </p:spTree>
    <p:extLst>
      <p:ext uri="{BB962C8B-B14F-4D97-AF65-F5344CB8AC3E}">
        <p14:creationId xmlns:p14="http://schemas.microsoft.com/office/powerpoint/2010/main" val="31240904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&amp; Acts - Introduction</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737419" y="1429966"/>
            <a:ext cx="10668000" cy="5130491"/>
          </a:xfrm>
        </p:spPr>
        <p:txBody>
          <a:bodyPr>
            <a:normAutofit/>
          </a:bodyPr>
          <a:lstStyle/>
          <a:p>
            <a:r>
              <a:rPr lang="en-US" sz="4400" dirty="0">
                <a:solidFill>
                  <a:srgbClr val="93D8FF"/>
                </a:solidFill>
                <a:effectLst>
                  <a:outerShdw blurRad="38100" dist="38100" dir="2700000" algn="tl">
                    <a:srgbClr val="000000">
                      <a:alpha val="43137"/>
                    </a:srgbClr>
                  </a:outerShdw>
                </a:effectLst>
              </a:rPr>
              <a:t>Other Points to Consider</a:t>
            </a:r>
          </a:p>
          <a:p>
            <a:endParaRPr lang="en-US" sz="1100" dirty="0">
              <a:solidFill>
                <a:schemeClr val="bg1"/>
              </a:solidFill>
            </a:endParaRPr>
          </a:p>
          <a:p>
            <a:r>
              <a:rPr lang="en-US" sz="4400" b="1" dirty="0">
                <a:solidFill>
                  <a:schemeClr val="bg1"/>
                </a:solidFill>
              </a:rPr>
              <a:t>Date and Place of Writing</a:t>
            </a:r>
          </a:p>
          <a:p>
            <a:r>
              <a:rPr lang="en-US" sz="4400" b="1" dirty="0">
                <a:solidFill>
                  <a:schemeClr val="bg1"/>
                </a:solidFill>
              </a:rPr>
              <a:t>Theme of the Book of Luke</a:t>
            </a:r>
          </a:p>
          <a:p>
            <a:r>
              <a:rPr lang="en-US" sz="4400" b="1" dirty="0">
                <a:solidFill>
                  <a:schemeClr val="bg1"/>
                </a:solidFill>
              </a:rPr>
              <a:t>Theme of the Book of Acts</a:t>
            </a:r>
          </a:p>
          <a:p>
            <a:r>
              <a:rPr lang="en-US" sz="4400" b="1" dirty="0">
                <a:solidFill>
                  <a:schemeClr val="bg1"/>
                </a:solidFill>
              </a:rPr>
              <a:t>Our intent in studying the books</a:t>
            </a:r>
          </a:p>
          <a:p>
            <a:r>
              <a:rPr lang="en-US" sz="4400" b="1" dirty="0">
                <a:solidFill>
                  <a:schemeClr val="bg1"/>
                </a:solidFill>
              </a:rPr>
              <a:t>Instructions for class preparation</a:t>
            </a:r>
            <a:endParaRPr lang="en-US" sz="4000" dirty="0">
              <a:solidFill>
                <a:srgbClr val="FFFF00"/>
              </a:solidFill>
            </a:endParaRPr>
          </a:p>
        </p:txBody>
      </p:sp>
    </p:spTree>
    <p:extLst>
      <p:ext uri="{BB962C8B-B14F-4D97-AF65-F5344CB8AC3E}">
        <p14:creationId xmlns:p14="http://schemas.microsoft.com/office/powerpoint/2010/main" val="2828146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4776256"/>
          </a:xfrm>
        </p:spPr>
        <p:txBody>
          <a:bodyPr>
            <a:normAutofit/>
          </a:bodyPr>
          <a:lstStyle/>
          <a:p>
            <a:r>
              <a:rPr lang="en-US" sz="4400" dirty="0">
                <a:solidFill>
                  <a:srgbClr val="93D8FF"/>
                </a:solidFill>
                <a:effectLst>
                  <a:outerShdw blurRad="38100" dist="38100" dir="2700000" algn="tl">
                    <a:srgbClr val="000000">
                      <a:alpha val="43137"/>
                    </a:srgbClr>
                  </a:outerShdw>
                </a:effectLst>
              </a:rPr>
              <a:t>Jesus healed a demon possessed child, that his apostles could not (37-42)</a:t>
            </a:r>
          </a:p>
          <a:p>
            <a:endParaRPr lang="en-US" sz="2000" dirty="0">
              <a:solidFill>
                <a:srgbClr val="FFFF00"/>
              </a:solidFill>
            </a:endParaRPr>
          </a:p>
          <a:p>
            <a:r>
              <a:rPr lang="en-US" sz="4000" dirty="0">
                <a:solidFill>
                  <a:srgbClr val="FFFF00"/>
                </a:solidFill>
              </a:rPr>
              <a:t>The disciples failed to cast the demon out.</a:t>
            </a:r>
            <a:endParaRPr lang="en-US" sz="1000" dirty="0">
              <a:solidFill>
                <a:srgbClr val="FFFF00"/>
              </a:solidFill>
            </a:endParaRPr>
          </a:p>
          <a:p>
            <a:endParaRPr lang="en-US" sz="1000" dirty="0">
              <a:solidFill>
                <a:srgbClr val="FFFF00"/>
              </a:solidFill>
            </a:endParaRPr>
          </a:p>
          <a:p>
            <a:r>
              <a:rPr lang="en-US" sz="4000" dirty="0">
                <a:solidFill>
                  <a:srgbClr val="FFFF00"/>
                </a:solidFill>
              </a:rPr>
              <a:t>He called them a “faithless and perverse generation.”</a:t>
            </a:r>
          </a:p>
          <a:p>
            <a:endParaRPr lang="en-US" sz="1000" dirty="0">
              <a:solidFill>
                <a:srgbClr val="FFFF00"/>
              </a:solidFill>
            </a:endParaRPr>
          </a:p>
          <a:p>
            <a:r>
              <a:rPr lang="en-US" sz="4000" dirty="0">
                <a:solidFill>
                  <a:srgbClr val="FFFF00"/>
                </a:solidFill>
              </a:rPr>
              <a:t>Jesus had no trouble casting out the demon.</a:t>
            </a:r>
          </a:p>
        </p:txBody>
      </p:sp>
    </p:spTree>
    <p:extLst>
      <p:ext uri="{BB962C8B-B14F-4D97-AF65-F5344CB8AC3E}">
        <p14:creationId xmlns:p14="http://schemas.microsoft.com/office/powerpoint/2010/main" val="10935088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corrects His disciples thinking</a:t>
            </a:r>
            <a:br>
              <a:rPr lang="en-US" sz="4400" dirty="0">
                <a:solidFill>
                  <a:srgbClr val="93D8FF"/>
                </a:solidFill>
                <a:effectLst>
                  <a:outerShdw blurRad="38100" dist="38100" dir="2700000" algn="tl">
                    <a:srgbClr val="000000">
                      <a:alpha val="43137"/>
                    </a:srgbClr>
                  </a:outerShdw>
                </a:effectLst>
              </a:rPr>
            </a:br>
            <a:r>
              <a:rPr lang="en-US" sz="4400" dirty="0">
                <a:solidFill>
                  <a:srgbClr val="93D8FF"/>
                </a:solidFill>
                <a:effectLst>
                  <a:outerShdw blurRad="38100" dist="38100" dir="2700000" algn="tl">
                    <a:srgbClr val="000000">
                      <a:alpha val="43137"/>
                    </a:srgbClr>
                  </a:outerShdw>
                </a:effectLst>
              </a:rPr>
              <a:t>on two subjects (46-50)</a:t>
            </a:r>
          </a:p>
          <a:p>
            <a:endParaRPr lang="en-US" sz="100" dirty="0">
              <a:solidFill>
                <a:schemeClr val="bg1"/>
              </a:solidFill>
            </a:endParaRPr>
          </a:p>
          <a:p>
            <a:pPr marL="798513" indent="-798513" algn="l">
              <a:buSzPct val="125000"/>
              <a:buBlip>
                <a:blip r:embed="rId2"/>
              </a:buBlip>
            </a:pPr>
            <a:r>
              <a:rPr lang="en-US" sz="4400" b="1" dirty="0">
                <a:solidFill>
                  <a:schemeClr val="bg1"/>
                </a:solidFill>
              </a:rPr>
              <a:t>Who is the greatest in the kingdom of heaven? (48)</a:t>
            </a:r>
          </a:p>
          <a:p>
            <a:r>
              <a:rPr lang="en-US" sz="4000" dirty="0">
                <a:solidFill>
                  <a:srgbClr val="FFFF00"/>
                </a:solidFill>
              </a:rPr>
              <a:t>The least (cf. Mark 9:36; Matthew 18:3-4)</a:t>
            </a:r>
            <a:br>
              <a:rPr lang="en-US" sz="4000" dirty="0">
                <a:solidFill>
                  <a:srgbClr val="FFFF00"/>
                </a:solidFill>
              </a:rPr>
            </a:br>
            <a:r>
              <a:rPr lang="en-US" sz="4000" dirty="0">
                <a:solidFill>
                  <a:srgbClr val="FFFF00"/>
                </a:solidFill>
              </a:rPr>
              <a:t>True humility is essential to be great in the kingdom</a:t>
            </a:r>
            <a:br>
              <a:rPr lang="en-US" sz="4000" dirty="0">
                <a:solidFill>
                  <a:srgbClr val="FFFF00"/>
                </a:solidFill>
              </a:rPr>
            </a:br>
            <a:r>
              <a:rPr lang="en-US" sz="4000" dirty="0">
                <a:solidFill>
                  <a:srgbClr val="FFFF00"/>
                </a:solidFill>
              </a:rPr>
              <a:t>(Philippians 2:5-11).</a:t>
            </a:r>
            <a:endParaRPr lang="en-US" sz="500" dirty="0">
              <a:solidFill>
                <a:srgbClr val="FFFF00"/>
              </a:solidFill>
            </a:endParaRPr>
          </a:p>
        </p:txBody>
      </p:sp>
    </p:spTree>
    <p:extLst>
      <p:ext uri="{BB962C8B-B14F-4D97-AF65-F5344CB8AC3E}">
        <p14:creationId xmlns:p14="http://schemas.microsoft.com/office/powerpoint/2010/main" val="1154570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4776256"/>
          </a:xfrm>
        </p:spPr>
        <p:txBody>
          <a:bodyPr>
            <a:normAutofit/>
          </a:bodyPr>
          <a:lstStyle/>
          <a:p>
            <a:r>
              <a:rPr lang="en-US" sz="4400" dirty="0">
                <a:solidFill>
                  <a:srgbClr val="93D8FF"/>
                </a:solidFill>
                <a:effectLst>
                  <a:outerShdw blurRad="38100" dist="38100" dir="2700000" algn="tl">
                    <a:srgbClr val="000000">
                      <a:alpha val="43137"/>
                    </a:srgbClr>
                  </a:outerShdw>
                </a:effectLst>
              </a:rPr>
              <a:t>A Samaritan village rejects Jesus (51-56)</a:t>
            </a:r>
          </a:p>
          <a:p>
            <a:endParaRPr lang="en-US" sz="2000" dirty="0">
              <a:solidFill>
                <a:srgbClr val="FFFF00"/>
              </a:solidFill>
            </a:endParaRPr>
          </a:p>
          <a:p>
            <a:r>
              <a:rPr lang="en-US" sz="4000" dirty="0">
                <a:solidFill>
                  <a:srgbClr val="FFFF00"/>
                </a:solidFill>
              </a:rPr>
              <a:t>The proper response of Christ’s disciples is to forgive, and seek the welfare of men, not to judge.</a:t>
            </a:r>
            <a:endParaRPr lang="en-US" sz="1000" dirty="0">
              <a:solidFill>
                <a:srgbClr val="FFFF00"/>
              </a:solidFill>
            </a:endParaRPr>
          </a:p>
          <a:p>
            <a:endParaRPr lang="en-US" sz="1000" dirty="0">
              <a:solidFill>
                <a:srgbClr val="FFFF00"/>
              </a:solidFill>
            </a:endParaRPr>
          </a:p>
          <a:p>
            <a:r>
              <a:rPr lang="en-US" sz="4000" dirty="0">
                <a:solidFill>
                  <a:srgbClr val="FFFF00"/>
                </a:solidFill>
              </a:rPr>
              <a:t>Judgement is left to God’s discretion</a:t>
            </a:r>
            <a:br>
              <a:rPr lang="en-US" sz="4000" dirty="0">
                <a:solidFill>
                  <a:srgbClr val="FFFF00"/>
                </a:solidFill>
              </a:rPr>
            </a:br>
            <a:r>
              <a:rPr lang="en-US" sz="4000" dirty="0">
                <a:solidFill>
                  <a:srgbClr val="FFFF00"/>
                </a:solidFill>
              </a:rPr>
              <a:t>(cf. Romans 12:14-21).</a:t>
            </a:r>
          </a:p>
        </p:txBody>
      </p:sp>
    </p:spTree>
    <p:extLst>
      <p:ext uri="{BB962C8B-B14F-4D97-AF65-F5344CB8AC3E}">
        <p14:creationId xmlns:p14="http://schemas.microsoft.com/office/powerpoint/2010/main" val="279784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9</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his followers the cost of discipleship (57-62)</a:t>
            </a:r>
          </a:p>
          <a:p>
            <a:endParaRPr lang="en-US" sz="100" dirty="0">
              <a:solidFill>
                <a:schemeClr val="bg1"/>
              </a:solidFill>
            </a:endParaRPr>
          </a:p>
          <a:p>
            <a:pPr marL="798513" indent="-798513" algn="l">
              <a:buSzPct val="125000"/>
              <a:buBlip>
                <a:blip r:embed="rId2"/>
              </a:buBlip>
            </a:pPr>
            <a:r>
              <a:rPr lang="en-US" sz="4400" b="1" dirty="0">
                <a:solidFill>
                  <a:schemeClr val="bg1"/>
                </a:solidFill>
              </a:rPr>
              <a:t>Does verse 62 teach the possibility of apostasy – (Losing your salvation after you have become a disciple)? (62)</a:t>
            </a:r>
          </a:p>
          <a:p>
            <a:r>
              <a:rPr lang="en-US" sz="4000" dirty="0">
                <a:solidFill>
                  <a:srgbClr val="FFFF00"/>
                </a:solidFill>
              </a:rPr>
              <a:t>Yes, putting the hand to the plow indicates a beginning, but no finish.</a:t>
            </a:r>
          </a:p>
          <a:p>
            <a:r>
              <a:rPr lang="en-US" sz="4000" dirty="0">
                <a:solidFill>
                  <a:srgbClr val="FFFF00"/>
                </a:solidFill>
              </a:rPr>
              <a:t>(Revelation 2:10)</a:t>
            </a:r>
            <a:endParaRPr lang="en-US" sz="500" dirty="0">
              <a:solidFill>
                <a:srgbClr val="FFFF00"/>
              </a:solidFill>
            </a:endParaRPr>
          </a:p>
        </p:txBody>
      </p:sp>
    </p:spTree>
    <p:extLst>
      <p:ext uri="{BB962C8B-B14F-4D97-AF65-F5344CB8AC3E}">
        <p14:creationId xmlns:p14="http://schemas.microsoft.com/office/powerpoint/2010/main" val="1872643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126477"/>
          </a:xfrm>
        </p:spPr>
        <p:txBody>
          <a:bodyPr>
            <a:normAutofit/>
          </a:bodyPr>
          <a:lstStyle/>
          <a:p>
            <a:r>
              <a:rPr lang="en-US" sz="4400" dirty="0">
                <a:solidFill>
                  <a:srgbClr val="93D8FF"/>
                </a:solidFill>
                <a:effectLst>
                  <a:outerShdw blurRad="38100" dist="38100" dir="2700000" algn="tl">
                    <a:srgbClr val="000000">
                      <a:alpha val="43137"/>
                    </a:srgbClr>
                  </a:outerShdw>
                </a:effectLst>
              </a:rPr>
              <a:t>Chapter 9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In our previous lesson we read about several more notable miracles of Jesus. These includes His transfiguration before Peter, John and James.</a:t>
            </a:r>
          </a:p>
          <a:p>
            <a:pPr marL="571500" indent="-571500" algn="l">
              <a:buFont typeface="Arial" panose="020B0604020202020204" pitchFamily="34" charset="0"/>
              <a:buChar char="•"/>
            </a:pPr>
            <a:r>
              <a:rPr lang="en-US" sz="3600" dirty="0">
                <a:solidFill>
                  <a:schemeClr val="bg1"/>
                </a:solidFill>
              </a:rPr>
              <a:t>Also, Jesus sent the apostles on a “limited commission” to preach the gospel of the kingdom to the Jewish people.</a:t>
            </a:r>
          </a:p>
        </p:txBody>
      </p:sp>
    </p:spTree>
    <p:extLst>
      <p:ext uri="{BB962C8B-B14F-4D97-AF65-F5344CB8AC3E}">
        <p14:creationId xmlns:p14="http://schemas.microsoft.com/office/powerpoint/2010/main" val="2273554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expands the evangelists to 70 men, to preach the gospel of the kingdom (1-12)</a:t>
            </a:r>
          </a:p>
          <a:p>
            <a:endParaRPr lang="en-US" sz="100" dirty="0">
              <a:solidFill>
                <a:schemeClr val="bg1"/>
              </a:solidFill>
            </a:endParaRPr>
          </a:p>
          <a:p>
            <a:pPr marL="798513" indent="-798513" algn="l">
              <a:buSzPct val="125000"/>
              <a:buBlip>
                <a:blip r:embed="rId2"/>
              </a:buBlip>
            </a:pPr>
            <a:r>
              <a:rPr lang="en-US" sz="4400" b="1" dirty="0">
                <a:solidFill>
                  <a:schemeClr val="bg1"/>
                </a:solidFill>
              </a:rPr>
              <a:t>In both the receptive, and non-receptive cities the same message is given, </a:t>
            </a:r>
            <a:r>
              <a:rPr lang="en-US" sz="4400" i="1" dirty="0">
                <a:solidFill>
                  <a:schemeClr val="bg1"/>
                </a:solidFill>
              </a:rPr>
              <a:t>“the kingdom of God has come near to you”. </a:t>
            </a:r>
            <a:r>
              <a:rPr lang="en-US" sz="4400" b="1" dirty="0">
                <a:solidFill>
                  <a:schemeClr val="bg1"/>
                </a:solidFill>
              </a:rPr>
              <a:t>How might the same message have different messages to the different cities? (8,11)</a:t>
            </a:r>
          </a:p>
          <a:p>
            <a:r>
              <a:rPr lang="en-US" sz="4000" dirty="0">
                <a:solidFill>
                  <a:srgbClr val="FFFF00"/>
                </a:solidFill>
              </a:rPr>
              <a:t>Blessing to some. Curse to others (cf. Rom. 1:16)</a:t>
            </a:r>
            <a:endParaRPr lang="en-US" sz="500" dirty="0">
              <a:solidFill>
                <a:srgbClr val="FFFF00"/>
              </a:solidFill>
            </a:endParaRPr>
          </a:p>
        </p:txBody>
      </p:sp>
    </p:spTree>
    <p:extLst>
      <p:ext uri="{BB962C8B-B14F-4D97-AF65-F5344CB8AC3E}">
        <p14:creationId xmlns:p14="http://schemas.microsoft.com/office/powerpoint/2010/main" val="1385613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The 70 return with the results of their efforts (13-20)</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does verse 16 say about the authority of those who preach Jesus? (12)</a:t>
            </a:r>
          </a:p>
          <a:p>
            <a:pPr>
              <a:buSzPct val="125000"/>
            </a:pPr>
            <a:r>
              <a:rPr lang="en-US" sz="4000" dirty="0">
                <a:solidFill>
                  <a:srgbClr val="FFFF00"/>
                </a:solidFill>
              </a:rPr>
              <a:t>Their authority comes from Jesus, and ultimately from the Father Himself.</a:t>
            </a:r>
          </a:p>
          <a:p>
            <a:pPr marL="798513" indent="-798513" algn="l">
              <a:buSzPct val="125000"/>
              <a:buBlip>
                <a:blip r:embed="rId2"/>
              </a:buBlip>
            </a:pPr>
            <a:r>
              <a:rPr lang="en-US" sz="4400" b="1" dirty="0">
                <a:solidFill>
                  <a:schemeClr val="bg1"/>
                </a:solidFill>
              </a:rPr>
              <a:t>What does verse 20 say about the relative importance of miraculous powers?</a:t>
            </a:r>
          </a:p>
          <a:p>
            <a:r>
              <a:rPr lang="en-US" sz="4000" dirty="0">
                <a:solidFill>
                  <a:srgbClr val="FFFF00"/>
                </a:solidFill>
              </a:rPr>
              <a:t>Not as important as their names “written in heaven”</a:t>
            </a:r>
          </a:p>
          <a:p>
            <a:endParaRPr lang="en-US" sz="500" dirty="0">
              <a:solidFill>
                <a:srgbClr val="FFFF00"/>
              </a:solidFill>
            </a:endParaRPr>
          </a:p>
        </p:txBody>
      </p:sp>
    </p:spTree>
    <p:extLst>
      <p:ext uri="{BB962C8B-B14F-4D97-AF65-F5344CB8AC3E}">
        <p14:creationId xmlns:p14="http://schemas.microsoft.com/office/powerpoint/2010/main" val="2490829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extolls the blessings of the coming kingdom, witnessed by His disciples (21-24)</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things were the disciples seeing that prophets and kings from before had not seen? (23-24)</a:t>
            </a:r>
          </a:p>
          <a:p>
            <a:r>
              <a:rPr lang="en-US" sz="4000" dirty="0">
                <a:solidFill>
                  <a:srgbClr val="FFFF00"/>
                </a:solidFill>
              </a:rPr>
              <a:t>Spiritual and prophetic. The fulfillment of the Messianic blessings. Jesus as Lord and King in the coming kingdom.</a:t>
            </a:r>
            <a:endParaRPr lang="en-US" sz="500" dirty="0">
              <a:solidFill>
                <a:srgbClr val="FFFF00"/>
              </a:solidFill>
            </a:endParaRPr>
          </a:p>
        </p:txBody>
      </p:sp>
    </p:spTree>
    <p:extLst>
      <p:ext uri="{BB962C8B-B14F-4D97-AF65-F5344CB8AC3E}">
        <p14:creationId xmlns:p14="http://schemas.microsoft.com/office/powerpoint/2010/main" val="15164056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uses a Samaritan as an example of loving your neighbor (25-37)</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is the primary lesson of </a:t>
            </a:r>
            <a:r>
              <a:rPr lang="en-US" sz="4400" i="1" dirty="0">
                <a:solidFill>
                  <a:schemeClr val="bg1"/>
                </a:solidFill>
              </a:rPr>
              <a:t>“loving your neighbor” </a:t>
            </a:r>
            <a:r>
              <a:rPr lang="en-US" sz="4400" b="1" dirty="0">
                <a:solidFill>
                  <a:schemeClr val="bg1"/>
                </a:solidFill>
              </a:rPr>
              <a:t>given by Jesus? (36)</a:t>
            </a:r>
          </a:p>
          <a:p>
            <a:r>
              <a:rPr lang="en-US" sz="4000" dirty="0">
                <a:solidFill>
                  <a:srgbClr val="FFFF00"/>
                </a:solidFill>
              </a:rPr>
              <a:t>You are a neighbor to all who you come into contact with, to which you seek to help!</a:t>
            </a:r>
            <a:endParaRPr lang="en-US" sz="500" dirty="0">
              <a:solidFill>
                <a:srgbClr val="FFFF00"/>
              </a:solidFill>
            </a:endParaRPr>
          </a:p>
        </p:txBody>
      </p:sp>
    </p:spTree>
    <p:extLst>
      <p:ext uri="{BB962C8B-B14F-4D97-AF65-F5344CB8AC3E}">
        <p14:creationId xmlns:p14="http://schemas.microsoft.com/office/powerpoint/2010/main" val="3136064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10</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943600"/>
          </a:xfrm>
        </p:spPr>
        <p:txBody>
          <a:bodyPr>
            <a:normAutofit/>
          </a:bodyPr>
          <a:lstStyle/>
          <a:p>
            <a:r>
              <a:rPr lang="en-US" sz="4400" dirty="0">
                <a:solidFill>
                  <a:srgbClr val="93D8FF"/>
                </a:solidFill>
                <a:effectLst>
                  <a:outerShdw blurRad="38100" dist="38100" dir="2700000" algn="tl">
                    <a:srgbClr val="000000">
                      <a:alpha val="43137"/>
                    </a:srgbClr>
                  </a:outerShdw>
                </a:effectLst>
              </a:rPr>
              <a:t>Mary and Martha have a conflict, moderated by the Lord (38-42)</a:t>
            </a:r>
          </a:p>
          <a:p>
            <a:endParaRPr lang="en-US" sz="100" dirty="0">
              <a:solidFill>
                <a:schemeClr val="bg1"/>
              </a:solidFill>
            </a:endParaRPr>
          </a:p>
          <a:p>
            <a:pPr marL="798513" indent="-798513" algn="l">
              <a:buSzPct val="125000"/>
              <a:buBlip>
                <a:blip r:embed="rId2"/>
              </a:buBlip>
            </a:pPr>
            <a:r>
              <a:rPr lang="en-US" sz="4400" b="1" dirty="0">
                <a:solidFill>
                  <a:schemeClr val="bg1"/>
                </a:solidFill>
              </a:rPr>
              <a:t>When we balance hospitality with learning the words of the Lord, which has the greater value? (42) Does that diminish the value of being hospitable? (cf. 1 Pet. 4:9).</a:t>
            </a:r>
          </a:p>
          <a:p>
            <a:r>
              <a:rPr lang="en-US" sz="4000" dirty="0">
                <a:solidFill>
                  <a:srgbClr val="FFFF00"/>
                </a:solidFill>
              </a:rPr>
              <a:t>The good part is hearing the teaching of Jesus.  But, hospitality is an important work, and part of what Christians are to do.</a:t>
            </a:r>
            <a:endParaRPr lang="en-US" sz="500" dirty="0">
              <a:solidFill>
                <a:srgbClr val="FFFF00"/>
              </a:solidFill>
            </a:endParaRPr>
          </a:p>
        </p:txBody>
      </p:sp>
    </p:spTree>
    <p:extLst>
      <p:ext uri="{BB962C8B-B14F-4D97-AF65-F5344CB8AC3E}">
        <p14:creationId xmlns:p14="http://schemas.microsoft.com/office/powerpoint/2010/main" val="2945010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429966"/>
            <a:ext cx="11011710" cy="4764357"/>
          </a:xfrm>
        </p:spPr>
        <p:txBody>
          <a:bodyPr/>
          <a:lstStyle/>
          <a:p>
            <a:r>
              <a:rPr lang="en-US" sz="4400" dirty="0">
                <a:solidFill>
                  <a:srgbClr val="93D8FF"/>
                </a:solidFill>
                <a:effectLst>
                  <a:outerShdw blurRad="38100" dist="38100" dir="2700000" algn="tl">
                    <a:srgbClr val="000000">
                      <a:alpha val="43137"/>
                    </a:srgbClr>
                  </a:outerShdw>
                </a:effectLst>
              </a:rPr>
              <a:t>Introduction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Luke wrote both books (the gospel of Luke and Acts)</a:t>
            </a:r>
          </a:p>
          <a:p>
            <a:pPr marL="571500" indent="-571500" algn="l">
              <a:buFont typeface="Arial" panose="020B0604020202020204" pitchFamily="34" charset="0"/>
              <a:buChar char="•"/>
            </a:pPr>
            <a:r>
              <a:rPr lang="en-US" sz="3600" dirty="0">
                <a:solidFill>
                  <a:schemeClr val="bg1"/>
                </a:solidFill>
              </a:rPr>
              <a:t>Luke was a companion of Paul (the beloved physician)</a:t>
            </a:r>
          </a:p>
          <a:p>
            <a:pPr marL="571500" indent="-571500" algn="l">
              <a:buFont typeface="Arial" panose="020B0604020202020204" pitchFamily="34" charset="0"/>
              <a:buChar char="•"/>
            </a:pPr>
            <a:r>
              <a:rPr lang="en-US" sz="3600" dirty="0">
                <a:solidFill>
                  <a:schemeClr val="bg1"/>
                </a:solidFill>
              </a:rPr>
              <a:t>Luke &amp; Acts were written to Theophilus (1:3; Acts 1:1)</a:t>
            </a:r>
          </a:p>
          <a:p>
            <a:pPr marL="571500" indent="-571500" algn="l">
              <a:buFont typeface="Arial" panose="020B0604020202020204" pitchFamily="34" charset="0"/>
              <a:buChar char="•"/>
            </a:pPr>
            <a:r>
              <a:rPr lang="en-US" sz="3600" dirty="0">
                <a:solidFill>
                  <a:schemeClr val="bg1"/>
                </a:solidFill>
              </a:rPr>
              <a:t>The two books constitute a history of Jesus’ life, and the history of the </a:t>
            </a:r>
            <a:r>
              <a:rPr lang="en-US" sz="3600">
                <a:solidFill>
                  <a:schemeClr val="bg1"/>
                </a:solidFill>
              </a:rPr>
              <a:t>early church</a:t>
            </a:r>
            <a:endParaRPr lang="en-US" sz="3600" dirty="0">
              <a:solidFill>
                <a:schemeClr val="bg1"/>
              </a:solidFill>
            </a:endParaRPr>
          </a:p>
          <a:p>
            <a:pPr marL="571500" indent="-571500" algn="l">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15022586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126477"/>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Chapter 10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In our previous lesson Jesus taught his disciples the importance of thinking spiritually instead of physically. Your neighbor is the one you are a neighbor to. And, among good things, like practicing hospitality, there is an even better thing, the search for truth.</a:t>
            </a:r>
          </a:p>
          <a:p>
            <a:pPr marL="571500" indent="-571500" algn="l">
              <a:buFont typeface="Arial" panose="020B0604020202020204" pitchFamily="34" charset="0"/>
              <a:buChar char="•"/>
            </a:pPr>
            <a:r>
              <a:rPr lang="en-US" sz="3600" dirty="0">
                <a:solidFill>
                  <a:schemeClr val="bg1"/>
                </a:solidFill>
              </a:rPr>
              <a:t>The fulfillment of God’s promises concerning the coming kingdom are precious, and blessings to all who witness them.</a:t>
            </a:r>
          </a:p>
        </p:txBody>
      </p:sp>
    </p:spTree>
    <p:extLst>
      <p:ext uri="{BB962C8B-B14F-4D97-AF65-F5344CB8AC3E}">
        <p14:creationId xmlns:p14="http://schemas.microsoft.com/office/powerpoint/2010/main" val="13487767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His disciples to pray (1-4)</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does a good prayer consist of? (2-4)</a:t>
            </a:r>
          </a:p>
          <a:p>
            <a:r>
              <a:rPr lang="en-US" sz="4000" dirty="0">
                <a:solidFill>
                  <a:srgbClr val="FFFF00"/>
                </a:solidFill>
              </a:rPr>
              <a:t>Acknowledgment and praise of God; Expression of submission to God’s will; Requests made (both spiritual and physical)</a:t>
            </a:r>
            <a:endParaRPr lang="en-US" sz="500" dirty="0">
              <a:solidFill>
                <a:srgbClr val="FFFF00"/>
              </a:solidFill>
            </a:endParaRPr>
          </a:p>
        </p:txBody>
      </p:sp>
    </p:spTree>
    <p:extLst>
      <p:ext uri="{BB962C8B-B14F-4D97-AF65-F5344CB8AC3E}">
        <p14:creationId xmlns:p14="http://schemas.microsoft.com/office/powerpoint/2010/main" val="3352675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4776256"/>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the importance of persistence in prayer by use of an example, then direct teaching (5-13)</a:t>
            </a:r>
          </a:p>
          <a:p>
            <a:endParaRPr lang="en-US" sz="2000" dirty="0">
              <a:solidFill>
                <a:srgbClr val="FFFF00"/>
              </a:solidFill>
            </a:endParaRPr>
          </a:p>
          <a:p>
            <a:r>
              <a:rPr lang="en-US" sz="4000" b="1" dirty="0">
                <a:solidFill>
                  <a:srgbClr val="FFFF00"/>
                </a:solidFill>
              </a:rPr>
              <a:t>Illustration: </a:t>
            </a:r>
            <a:r>
              <a:rPr lang="en-US" sz="4000" dirty="0">
                <a:solidFill>
                  <a:srgbClr val="FFFF00"/>
                </a:solidFill>
              </a:rPr>
              <a:t>Giving a friend bread because primarily of persistence. (5-8)</a:t>
            </a:r>
          </a:p>
          <a:p>
            <a:r>
              <a:rPr lang="en-US" sz="4000" b="1" dirty="0">
                <a:solidFill>
                  <a:srgbClr val="FFFF00"/>
                </a:solidFill>
              </a:rPr>
              <a:t>Teaching: </a:t>
            </a:r>
            <a:r>
              <a:rPr lang="en-US" sz="4000" dirty="0">
                <a:solidFill>
                  <a:srgbClr val="FFFF00"/>
                </a:solidFill>
              </a:rPr>
              <a:t>God will grant what you need (good things) if you continue to ask (9-13)</a:t>
            </a:r>
            <a:endParaRPr lang="en-US" sz="4000" b="1" dirty="0">
              <a:solidFill>
                <a:srgbClr val="FFFF00"/>
              </a:solidFill>
            </a:endParaRPr>
          </a:p>
        </p:txBody>
      </p:sp>
    </p:spTree>
    <p:extLst>
      <p:ext uri="{BB962C8B-B14F-4D97-AF65-F5344CB8AC3E}">
        <p14:creationId xmlns:p14="http://schemas.microsoft.com/office/powerpoint/2010/main" val="2134152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answers accusations that His power over the demons comes from Beelzebub (possibly the Devil himself (14-23)</a:t>
            </a:r>
          </a:p>
          <a:p>
            <a:endParaRPr lang="en-US" sz="100" dirty="0">
              <a:solidFill>
                <a:schemeClr val="bg1"/>
              </a:solidFill>
            </a:endParaRPr>
          </a:p>
          <a:p>
            <a:pPr marL="798513" indent="-798513" algn="l">
              <a:buSzPct val="125000"/>
              <a:buBlip>
                <a:blip r:embed="rId2"/>
              </a:buBlip>
            </a:pPr>
            <a:r>
              <a:rPr lang="en-US" sz="4400" b="1" dirty="0">
                <a:solidFill>
                  <a:schemeClr val="bg1"/>
                </a:solidFill>
              </a:rPr>
              <a:t>What is wrong with the argument that Jesus was casting out demons by the power of Beelzebub? (17-18)</a:t>
            </a:r>
          </a:p>
          <a:p>
            <a:r>
              <a:rPr lang="en-US" sz="4000" dirty="0">
                <a:solidFill>
                  <a:srgbClr val="FFFF00"/>
                </a:solidFill>
              </a:rPr>
              <a:t>Logic. A house divided against itself falls. Satan too.</a:t>
            </a:r>
            <a:endParaRPr lang="en-US" sz="500" dirty="0">
              <a:solidFill>
                <a:srgbClr val="FFFF00"/>
              </a:solidFill>
            </a:endParaRPr>
          </a:p>
        </p:txBody>
      </p:sp>
    </p:spTree>
    <p:extLst>
      <p:ext uri="{BB962C8B-B14F-4D97-AF65-F5344CB8AC3E}">
        <p14:creationId xmlns:p14="http://schemas.microsoft.com/office/powerpoint/2010/main" val="4237430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4776256"/>
          </a:xfrm>
        </p:spPr>
        <p:txBody>
          <a:bodyPr>
            <a:normAutofit/>
          </a:bodyPr>
          <a:lstStyle/>
          <a:p>
            <a:r>
              <a:rPr lang="en-US" sz="4400" dirty="0">
                <a:solidFill>
                  <a:srgbClr val="93D8FF"/>
                </a:solidFill>
                <a:effectLst>
                  <a:outerShdw blurRad="38100" dist="38100" dir="2700000" algn="tl">
                    <a:srgbClr val="000000">
                      <a:alpha val="43137"/>
                    </a:srgbClr>
                  </a:outerShdw>
                </a:effectLst>
              </a:rPr>
              <a:t>Jesus uses an illustration (itself potentially possible) to teach the need of filling oneself with good (24-26)</a:t>
            </a:r>
          </a:p>
          <a:p>
            <a:endParaRPr lang="en-US" sz="2000" dirty="0">
              <a:solidFill>
                <a:srgbClr val="FFFF00"/>
              </a:solidFill>
            </a:endParaRPr>
          </a:p>
          <a:p>
            <a:r>
              <a:rPr lang="en-US" sz="4000" dirty="0">
                <a:solidFill>
                  <a:srgbClr val="FFFF00"/>
                </a:solidFill>
              </a:rPr>
              <a:t>If a person who is cleansed of a spirit does not fill the emptiness with good, the evil can return and even progress or grow stronger (24-26)</a:t>
            </a:r>
            <a:endParaRPr lang="en-US" sz="4000" b="1" dirty="0">
              <a:solidFill>
                <a:srgbClr val="FFFF00"/>
              </a:solidFill>
            </a:endParaRPr>
          </a:p>
        </p:txBody>
      </p:sp>
    </p:spTree>
    <p:extLst>
      <p:ext uri="{BB962C8B-B14F-4D97-AF65-F5344CB8AC3E}">
        <p14:creationId xmlns:p14="http://schemas.microsoft.com/office/powerpoint/2010/main" val="3405367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Jesus teaches the importance of accepting truth, and with righteousness, noting that the present generation was evil (27-36)</a:t>
            </a:r>
          </a:p>
          <a:p>
            <a:endParaRPr lang="en-US" sz="100" dirty="0">
              <a:solidFill>
                <a:schemeClr val="bg1"/>
              </a:solidFill>
            </a:endParaRPr>
          </a:p>
          <a:p>
            <a:pPr marL="798513" indent="-798513" algn="l">
              <a:buSzPct val="125000"/>
              <a:buBlip>
                <a:blip r:embed="rId2"/>
              </a:buBlip>
            </a:pPr>
            <a:r>
              <a:rPr lang="en-US" sz="4400" b="1" dirty="0">
                <a:solidFill>
                  <a:schemeClr val="bg1"/>
                </a:solidFill>
              </a:rPr>
              <a:t>According to Jesus, who enjoys greater blessings? (28)</a:t>
            </a:r>
          </a:p>
          <a:p>
            <a:pPr>
              <a:buSzPct val="125000"/>
            </a:pPr>
            <a:r>
              <a:rPr lang="en-US" sz="4000" dirty="0">
                <a:solidFill>
                  <a:srgbClr val="FFFF00"/>
                </a:solidFill>
              </a:rPr>
              <a:t>Those who hear the word of God and keep it.</a:t>
            </a:r>
          </a:p>
          <a:p>
            <a:pPr marL="798513" indent="-798513" algn="l">
              <a:buSzPct val="125000"/>
              <a:buBlip>
                <a:blip r:embed="rId2"/>
              </a:buBlip>
            </a:pPr>
            <a:r>
              <a:rPr lang="en-US" sz="4400" b="1" dirty="0">
                <a:solidFill>
                  <a:schemeClr val="bg1"/>
                </a:solidFill>
              </a:rPr>
              <a:t>What made the present generation evil, according to Jesus? (29-32)</a:t>
            </a:r>
          </a:p>
          <a:p>
            <a:r>
              <a:rPr lang="en-US" sz="4000" dirty="0">
                <a:solidFill>
                  <a:srgbClr val="FFFF00"/>
                </a:solidFill>
              </a:rPr>
              <a:t>They refuse to believe without a sign!</a:t>
            </a:r>
          </a:p>
          <a:p>
            <a:endParaRPr lang="en-US" sz="500" dirty="0">
              <a:solidFill>
                <a:srgbClr val="FFFF00"/>
              </a:solidFill>
            </a:endParaRPr>
          </a:p>
        </p:txBody>
      </p:sp>
    </p:spTree>
    <p:extLst>
      <p:ext uri="{BB962C8B-B14F-4D97-AF65-F5344CB8AC3E}">
        <p14:creationId xmlns:p14="http://schemas.microsoft.com/office/powerpoint/2010/main" val="2842290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the importance of accepting truth, and with righteousness, noting that the present generation was evil (27-36)</a:t>
            </a:r>
          </a:p>
          <a:p>
            <a:endParaRPr lang="en-US" sz="100" dirty="0">
              <a:solidFill>
                <a:schemeClr val="bg1"/>
              </a:solidFill>
            </a:endParaRPr>
          </a:p>
          <a:p>
            <a:pPr marL="798513" indent="-798513" algn="l">
              <a:buSzPct val="125000"/>
              <a:buBlip>
                <a:blip r:embed="rId2"/>
              </a:buBlip>
            </a:pPr>
            <a:r>
              <a:rPr lang="en-US" sz="4400" b="1" dirty="0">
                <a:solidFill>
                  <a:schemeClr val="bg1"/>
                </a:solidFill>
              </a:rPr>
              <a:t>Is Jesus just talking about the physical eye of the body in verses 33-36?</a:t>
            </a:r>
          </a:p>
          <a:p>
            <a:pPr>
              <a:buSzPct val="125000"/>
            </a:pPr>
            <a:r>
              <a:rPr lang="en-US" sz="4000" dirty="0">
                <a:solidFill>
                  <a:srgbClr val="FFFF00"/>
                </a:solidFill>
              </a:rPr>
              <a:t>No, it is talking about rejecting and abstaining from anything that is evil.</a:t>
            </a:r>
          </a:p>
          <a:p>
            <a:endParaRPr lang="en-US" sz="500" dirty="0">
              <a:solidFill>
                <a:srgbClr val="FFFF00"/>
              </a:solidFill>
            </a:endParaRPr>
          </a:p>
        </p:txBody>
      </p:sp>
    </p:spTree>
    <p:extLst>
      <p:ext uri="{BB962C8B-B14F-4D97-AF65-F5344CB8AC3E}">
        <p14:creationId xmlns:p14="http://schemas.microsoft.com/office/powerpoint/2010/main" val="1759968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pronounces woes upon the evil  Pharisees  and scribes (37-54)</a:t>
            </a:r>
          </a:p>
          <a:p>
            <a:endParaRPr lang="en-US" sz="100" dirty="0">
              <a:solidFill>
                <a:schemeClr val="bg1"/>
              </a:solidFill>
            </a:endParaRPr>
          </a:p>
          <a:p>
            <a:pPr marL="798513" indent="-798513" algn="l">
              <a:buSzPct val="125000"/>
              <a:buBlip>
                <a:blip r:embed="rId2"/>
              </a:buBlip>
            </a:pPr>
            <a:r>
              <a:rPr lang="en-US" sz="4400" b="1" dirty="0">
                <a:solidFill>
                  <a:schemeClr val="bg1"/>
                </a:solidFill>
              </a:rPr>
              <a:t>Why did Jesus pronounce woes upon the scribes and Pharisees? (39-52) How did they respond to His criticism (53-54)</a:t>
            </a:r>
          </a:p>
          <a:p>
            <a:r>
              <a:rPr lang="en-US" sz="4000" dirty="0">
                <a:solidFill>
                  <a:srgbClr val="FFFF00"/>
                </a:solidFill>
              </a:rPr>
              <a:t>They were hypocrites as they appeared clean but were not. They hindered rather than equipped the people. / They assailed him vehemently, and cross examined him about </a:t>
            </a:r>
            <a:r>
              <a:rPr lang="en-US" sz="4000">
                <a:solidFill>
                  <a:srgbClr val="FFFF00"/>
                </a:solidFill>
              </a:rPr>
              <a:t>many things.</a:t>
            </a:r>
            <a:endParaRPr lang="en-US" sz="500" dirty="0">
              <a:solidFill>
                <a:srgbClr val="FFFF00"/>
              </a:solidFill>
            </a:endParaRPr>
          </a:p>
        </p:txBody>
      </p:sp>
    </p:spTree>
    <p:extLst>
      <p:ext uri="{BB962C8B-B14F-4D97-AF65-F5344CB8AC3E}">
        <p14:creationId xmlns:p14="http://schemas.microsoft.com/office/powerpoint/2010/main" val="16966820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126477"/>
          </a:xfrm>
        </p:spPr>
        <p:txBody>
          <a:bodyPr>
            <a:normAutofit/>
          </a:bodyPr>
          <a:lstStyle/>
          <a:p>
            <a:r>
              <a:rPr lang="en-US" sz="4400" dirty="0">
                <a:solidFill>
                  <a:srgbClr val="93D8FF"/>
                </a:solidFill>
                <a:effectLst>
                  <a:outerShdw blurRad="38100" dist="38100" dir="2700000" algn="tl">
                    <a:srgbClr val="000000">
                      <a:alpha val="43137"/>
                    </a:srgbClr>
                  </a:outerShdw>
                </a:effectLst>
              </a:rPr>
              <a:t>Chapter 11 Review</a:t>
            </a:r>
          </a:p>
          <a:p>
            <a:endParaRPr lang="en-US" dirty="0">
              <a:solidFill>
                <a:schemeClr val="bg1"/>
              </a:solidFill>
            </a:endParaRPr>
          </a:p>
          <a:p>
            <a:pPr marL="571500" indent="-571500" algn="l">
              <a:buFont typeface="Arial" panose="020B0604020202020204" pitchFamily="34" charset="0"/>
              <a:buChar char="•"/>
            </a:pPr>
            <a:r>
              <a:rPr lang="en-US" sz="3600" dirty="0">
                <a:solidFill>
                  <a:schemeClr val="bg1"/>
                </a:solidFill>
              </a:rPr>
              <a:t>In the previous chapter Jesus taught His disciples how to pray, both in form and frequency. (persistence)</a:t>
            </a:r>
          </a:p>
          <a:p>
            <a:pPr marL="571500" indent="-571500" algn="l">
              <a:buFont typeface="Arial" panose="020B0604020202020204" pitchFamily="34" charset="0"/>
              <a:buChar char="•"/>
            </a:pPr>
            <a:r>
              <a:rPr lang="en-US" sz="3600" dirty="0">
                <a:solidFill>
                  <a:schemeClr val="bg1"/>
                </a:solidFill>
              </a:rPr>
              <a:t>We also learned of Jesus’ power over demons, and its nature (from God, not the devil).</a:t>
            </a:r>
          </a:p>
          <a:p>
            <a:pPr marL="571500" indent="-571500" algn="l">
              <a:buFont typeface="Arial" panose="020B0604020202020204" pitchFamily="34" charset="0"/>
              <a:buChar char="•"/>
            </a:pPr>
            <a:r>
              <a:rPr lang="en-US" sz="3600" dirty="0">
                <a:solidFill>
                  <a:schemeClr val="bg1"/>
                </a:solidFill>
              </a:rPr>
              <a:t>Finally, Jesus pronounced woes upon the Pharisees and scribes for their hypocrisy; which cause them to seek His death.</a:t>
            </a:r>
          </a:p>
        </p:txBody>
      </p:sp>
    </p:spTree>
    <p:extLst>
      <p:ext uri="{BB962C8B-B14F-4D97-AF65-F5344CB8AC3E}">
        <p14:creationId xmlns:p14="http://schemas.microsoft.com/office/powerpoint/2010/main" val="20615280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calls upon His disciples to beware of hypocrisy (1-3)</a:t>
            </a:r>
          </a:p>
          <a:p>
            <a:r>
              <a:rPr lang="en-US" sz="4400" b="1" dirty="0">
                <a:solidFill>
                  <a:schemeClr val="bg1"/>
                </a:solidFill>
              </a:rPr>
              <a:t>Ultimately, can a hypocrite fool God? (2-3)</a:t>
            </a:r>
          </a:p>
          <a:p>
            <a:r>
              <a:rPr lang="en-US" sz="4000" dirty="0">
                <a:solidFill>
                  <a:srgbClr val="FFFF00"/>
                </a:solidFill>
              </a:rPr>
              <a:t>Not, ultimately sin will be found out. All is revealed to God Himself.</a:t>
            </a:r>
            <a:endParaRPr lang="en-US" sz="500" dirty="0">
              <a:solidFill>
                <a:srgbClr val="FFFF00"/>
              </a:solidFill>
            </a:endParaRPr>
          </a:p>
        </p:txBody>
      </p:sp>
    </p:spTree>
    <p:extLst>
      <p:ext uri="{BB962C8B-B14F-4D97-AF65-F5344CB8AC3E}">
        <p14:creationId xmlns:p14="http://schemas.microsoft.com/office/powerpoint/2010/main" val="451356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429966"/>
            <a:ext cx="11188931" cy="4764357"/>
          </a:xfrm>
        </p:spPr>
        <p:txBody>
          <a:bodyPr/>
          <a:lstStyle/>
          <a:p>
            <a:r>
              <a:rPr lang="en-US" sz="4400" dirty="0">
                <a:solidFill>
                  <a:srgbClr val="93D8FF"/>
                </a:solidFill>
                <a:effectLst>
                  <a:outerShdw blurRad="38100" dist="38100" dir="2700000" algn="tl">
                    <a:srgbClr val="000000">
                      <a:alpha val="43137"/>
                    </a:srgbClr>
                  </a:outerShdw>
                </a:effectLst>
              </a:rPr>
              <a:t>Dedication of the book to Theophilus (1-3)</a:t>
            </a:r>
          </a:p>
          <a:p>
            <a:endParaRPr lang="en-US" dirty="0">
              <a:solidFill>
                <a:schemeClr val="bg1"/>
              </a:solidFill>
            </a:endParaRPr>
          </a:p>
          <a:p>
            <a:pPr marL="798513" indent="-798513" algn="l">
              <a:buSzPct val="125000"/>
              <a:buBlip>
                <a:blip r:embed="rId2"/>
              </a:buBlip>
            </a:pPr>
            <a:r>
              <a:rPr lang="en-US" sz="4400" b="1" dirty="0">
                <a:solidFill>
                  <a:schemeClr val="bg1"/>
                </a:solidFill>
              </a:rPr>
              <a:t>What is Luke’s purpose in writing his gospel?</a:t>
            </a:r>
          </a:p>
          <a:p>
            <a:r>
              <a:rPr lang="en-US" sz="4000" i="1" dirty="0">
                <a:solidFill>
                  <a:srgbClr val="FFFF00"/>
                </a:solidFill>
              </a:rPr>
              <a:t>“that you may know with certainty of those things in which you were instructed” </a:t>
            </a:r>
            <a:r>
              <a:rPr lang="en-US" sz="4000" dirty="0">
                <a:solidFill>
                  <a:srgbClr val="FFFF00"/>
                </a:solidFill>
              </a:rPr>
              <a:t>(4)</a:t>
            </a:r>
          </a:p>
        </p:txBody>
      </p:sp>
    </p:spTree>
    <p:extLst>
      <p:ext uri="{BB962C8B-B14F-4D97-AF65-F5344CB8AC3E}">
        <p14:creationId xmlns:p14="http://schemas.microsoft.com/office/powerpoint/2010/main" val="635968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calls upon them to fear God and confess Him before men (4-12)</a:t>
            </a:r>
          </a:p>
          <a:p>
            <a:r>
              <a:rPr lang="en-US" sz="4400" b="1" dirty="0">
                <a:solidFill>
                  <a:schemeClr val="bg1"/>
                </a:solidFill>
              </a:rPr>
              <a:t>Why can’t blasphemy against the Holy Spirit be forgiven? (10)</a:t>
            </a:r>
          </a:p>
          <a:p>
            <a:r>
              <a:rPr lang="en-US" sz="4000" dirty="0">
                <a:solidFill>
                  <a:srgbClr val="FFFF00"/>
                </a:solidFill>
              </a:rPr>
              <a:t>No repentance for blasphemy against He who convicts through the word.  Jesus is contrasting a temporary rejection of Himself (as did Saul) with the permanent rejection of the gospel message brought by the agency of the Holy Spirit</a:t>
            </a:r>
            <a:endParaRPr lang="en-US" sz="500" dirty="0">
              <a:solidFill>
                <a:srgbClr val="FFFF00"/>
              </a:solidFill>
            </a:endParaRPr>
          </a:p>
        </p:txBody>
      </p:sp>
    </p:spTree>
    <p:extLst>
      <p:ext uri="{BB962C8B-B14F-4D97-AF65-F5344CB8AC3E}">
        <p14:creationId xmlns:p14="http://schemas.microsoft.com/office/powerpoint/2010/main" val="33884168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taught the parable of the rich fool (13-21)</a:t>
            </a:r>
          </a:p>
          <a:p>
            <a:endParaRPr lang="en-US" sz="4400" b="1" dirty="0">
              <a:solidFill>
                <a:schemeClr val="bg1"/>
              </a:solidFill>
            </a:endParaRPr>
          </a:p>
          <a:p>
            <a:r>
              <a:rPr lang="en-US" sz="4400" b="1" dirty="0">
                <a:solidFill>
                  <a:schemeClr val="bg1"/>
                </a:solidFill>
              </a:rPr>
              <a:t>What is the primary lesson in Jesus’ parable about the rich fool? (21)</a:t>
            </a:r>
          </a:p>
          <a:p>
            <a:r>
              <a:rPr lang="en-US" sz="4000" dirty="0">
                <a:solidFill>
                  <a:srgbClr val="FFFF00"/>
                </a:solidFill>
              </a:rPr>
              <a:t>The problem of covetousness. It makes no sense to not prepare for eternity (cf. Matthew 16:26)</a:t>
            </a:r>
            <a:endParaRPr lang="en-US" sz="500" dirty="0">
              <a:solidFill>
                <a:srgbClr val="FFFF00"/>
              </a:solidFill>
            </a:endParaRPr>
          </a:p>
        </p:txBody>
      </p:sp>
    </p:spTree>
    <p:extLst>
      <p:ext uri="{BB962C8B-B14F-4D97-AF65-F5344CB8AC3E}">
        <p14:creationId xmlns:p14="http://schemas.microsoft.com/office/powerpoint/2010/main" val="3690017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982494"/>
            <a:ext cx="11188931" cy="5746853"/>
          </a:xfrm>
        </p:spPr>
        <p:txBody>
          <a:bodyPr>
            <a:normAutofit/>
          </a:bodyPr>
          <a:lstStyle/>
          <a:p>
            <a:r>
              <a:rPr lang="en-US" sz="4400" dirty="0">
                <a:solidFill>
                  <a:srgbClr val="93D8FF"/>
                </a:solidFill>
                <a:effectLst>
                  <a:outerShdw blurRad="38100" dist="38100" dir="2700000" algn="tl">
                    <a:srgbClr val="000000">
                      <a:alpha val="43137"/>
                    </a:srgbClr>
                  </a:outerShdw>
                </a:effectLst>
              </a:rPr>
              <a:t>Jesus shows that anxiety can be eased by trusting in God (22-34)</a:t>
            </a:r>
          </a:p>
          <a:p>
            <a:r>
              <a:rPr lang="en-US" sz="4400" b="1" dirty="0">
                <a:solidFill>
                  <a:schemeClr val="bg1"/>
                </a:solidFill>
              </a:rPr>
              <a:t>In what way can anxiety be caused by a lack of trust in God? (28)</a:t>
            </a:r>
          </a:p>
          <a:p>
            <a:r>
              <a:rPr lang="en-US" sz="4000" dirty="0">
                <a:solidFill>
                  <a:srgbClr val="FFFF00"/>
                </a:solidFill>
              </a:rPr>
              <a:t>Some do not trust that God is able or willing to care for His children. They have not learned the lesson from the birds or the lilies. Or, they would not be anxious.</a:t>
            </a:r>
            <a:endParaRPr lang="en-US" sz="500" dirty="0">
              <a:solidFill>
                <a:srgbClr val="FFFF00"/>
              </a:solidFill>
            </a:endParaRPr>
          </a:p>
        </p:txBody>
      </p:sp>
    </p:spTree>
    <p:extLst>
      <p:ext uri="{BB962C8B-B14F-4D97-AF65-F5344CB8AC3E}">
        <p14:creationId xmlns:p14="http://schemas.microsoft.com/office/powerpoint/2010/main" val="22718123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75658"/>
            <a:ext cx="11188931" cy="5422366"/>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Jesus uses parables to emphasize the importance of righteous preparation for the coming of the Lord (35-48)</a:t>
            </a:r>
          </a:p>
          <a:p>
            <a:endParaRPr lang="en-US" sz="2000" dirty="0">
              <a:solidFill>
                <a:srgbClr val="FFFF00"/>
              </a:solidFill>
            </a:endParaRPr>
          </a:p>
          <a:p>
            <a:r>
              <a:rPr lang="en-US" sz="4000" b="1" dirty="0">
                <a:solidFill>
                  <a:srgbClr val="FFFF00"/>
                </a:solidFill>
              </a:rPr>
              <a:t>Those who are prepared for the Master when He comes (are watching) are blessed</a:t>
            </a:r>
          </a:p>
          <a:p>
            <a:r>
              <a:rPr lang="en-US" sz="4000" b="1" dirty="0">
                <a:solidFill>
                  <a:srgbClr val="FFFF00"/>
                </a:solidFill>
              </a:rPr>
              <a:t>The Lord will come at an unexpected time (40)</a:t>
            </a:r>
          </a:p>
          <a:p>
            <a:r>
              <a:rPr lang="en-US" sz="4000" b="1" dirty="0">
                <a:solidFill>
                  <a:srgbClr val="FFFF00"/>
                </a:solidFill>
              </a:rPr>
              <a:t>It is a mistake to allow time to cause one to lose diligence (45)</a:t>
            </a:r>
          </a:p>
        </p:txBody>
      </p:sp>
    </p:spTree>
    <p:extLst>
      <p:ext uri="{BB962C8B-B14F-4D97-AF65-F5344CB8AC3E}">
        <p14:creationId xmlns:p14="http://schemas.microsoft.com/office/powerpoint/2010/main" val="2362496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admonishes the multitudes (49-59)</a:t>
            </a:r>
          </a:p>
          <a:p>
            <a:endParaRPr lang="en-US" sz="100" dirty="0">
              <a:solidFill>
                <a:schemeClr val="bg1"/>
              </a:solidFill>
            </a:endParaRPr>
          </a:p>
          <a:p>
            <a:pPr marL="798513" indent="-798513" algn="l">
              <a:buSzPct val="125000"/>
              <a:buBlip>
                <a:blip r:embed="rId3"/>
              </a:buBlip>
            </a:pPr>
            <a:r>
              <a:rPr lang="en-US" sz="4400" b="1" dirty="0">
                <a:solidFill>
                  <a:schemeClr val="bg1"/>
                </a:solidFill>
              </a:rPr>
              <a:t>If God is the God of peace, why did Jesus say He would bring division? (52)</a:t>
            </a:r>
          </a:p>
          <a:p>
            <a:pPr>
              <a:buSzPct val="125000"/>
            </a:pPr>
            <a:r>
              <a:rPr lang="en-US" sz="4000" dirty="0">
                <a:solidFill>
                  <a:srgbClr val="FFFF00"/>
                </a:solidFill>
              </a:rPr>
              <a:t>Those who reject Jesus are divided from those who accept Him.</a:t>
            </a:r>
          </a:p>
          <a:p>
            <a:pPr marL="798513" indent="-798513" algn="l">
              <a:buSzPct val="125000"/>
              <a:buBlip>
                <a:blip r:embed="rId3"/>
              </a:buBlip>
            </a:pPr>
            <a:r>
              <a:rPr lang="en-US" sz="4400" b="1" dirty="0">
                <a:solidFill>
                  <a:schemeClr val="bg1"/>
                </a:solidFill>
              </a:rPr>
              <a:t>What was it that the multitudes did not understand about </a:t>
            </a:r>
            <a:r>
              <a:rPr lang="en-US" sz="4400" b="1" i="1" dirty="0">
                <a:solidFill>
                  <a:schemeClr val="bg1"/>
                </a:solidFill>
              </a:rPr>
              <a:t>“this time”</a:t>
            </a:r>
            <a:r>
              <a:rPr lang="en-US" sz="4400" b="1" dirty="0">
                <a:solidFill>
                  <a:schemeClr val="bg1"/>
                </a:solidFill>
              </a:rPr>
              <a:t>?</a:t>
            </a:r>
          </a:p>
          <a:p>
            <a:pPr>
              <a:buSzPct val="125000"/>
            </a:pPr>
            <a:r>
              <a:rPr lang="en-US" sz="4000" dirty="0">
                <a:solidFill>
                  <a:srgbClr val="FFFF00"/>
                </a:solidFill>
              </a:rPr>
              <a:t>The refused to believe what Jesus demonstrated.</a:t>
            </a:r>
          </a:p>
          <a:p>
            <a:endParaRPr lang="en-US" sz="500" dirty="0">
              <a:solidFill>
                <a:srgbClr val="FFFF00"/>
              </a:solidFill>
            </a:endParaRPr>
          </a:p>
        </p:txBody>
      </p:sp>
    </p:spTree>
    <p:extLst>
      <p:ext uri="{BB962C8B-B14F-4D97-AF65-F5344CB8AC3E}">
        <p14:creationId xmlns:p14="http://schemas.microsoft.com/office/powerpoint/2010/main" val="37175458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12</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admonishes the multitudes (49-59)</a:t>
            </a:r>
          </a:p>
          <a:p>
            <a:endParaRPr lang="en-US" sz="100" dirty="0">
              <a:solidFill>
                <a:schemeClr val="bg1"/>
              </a:solidFill>
            </a:endParaRPr>
          </a:p>
          <a:p>
            <a:pPr marL="798513" indent="-798513" algn="l">
              <a:buSzPct val="125000"/>
              <a:buBlip>
                <a:blip r:embed="rId3"/>
              </a:buBlip>
            </a:pPr>
            <a:r>
              <a:rPr lang="en-US" sz="4400" b="1" dirty="0">
                <a:solidFill>
                  <a:schemeClr val="bg1"/>
                </a:solidFill>
              </a:rPr>
              <a:t>What was the purpose of Jesus’ teaching about how to handle your </a:t>
            </a:r>
            <a:r>
              <a:rPr lang="en-US" sz="4400" b="1" i="1" dirty="0">
                <a:solidFill>
                  <a:schemeClr val="bg1"/>
                </a:solidFill>
              </a:rPr>
              <a:t>“adversary”?</a:t>
            </a:r>
          </a:p>
          <a:p>
            <a:pPr>
              <a:buSzPct val="125000"/>
            </a:pPr>
            <a:r>
              <a:rPr lang="en-US" sz="4000" dirty="0">
                <a:solidFill>
                  <a:srgbClr val="FFFF00"/>
                </a:solidFill>
              </a:rPr>
              <a:t>Their inability to recognize the signs and portents of the day would not be escaped. We will all appear before the judgment seat of Christ (cf. Philippians 2:9-11).</a:t>
            </a:r>
          </a:p>
          <a:p>
            <a:endParaRPr lang="en-US" sz="500" dirty="0">
              <a:solidFill>
                <a:srgbClr val="FFFF00"/>
              </a:solidFill>
            </a:endParaRPr>
          </a:p>
        </p:txBody>
      </p:sp>
    </p:spTree>
    <p:extLst>
      <p:ext uri="{BB962C8B-B14F-4D97-AF65-F5344CB8AC3E}">
        <p14:creationId xmlns:p14="http://schemas.microsoft.com/office/powerpoint/2010/main" val="4251751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583660" y="1391054"/>
            <a:ext cx="11011710" cy="5126477"/>
          </a:xfrm>
        </p:spPr>
        <p:txBody>
          <a:bodyPr>
            <a:normAutofit lnSpcReduction="10000"/>
          </a:bodyPr>
          <a:lstStyle/>
          <a:p>
            <a:r>
              <a:rPr lang="en-US" sz="4400" dirty="0">
                <a:solidFill>
                  <a:srgbClr val="93D8FF"/>
                </a:solidFill>
                <a:effectLst>
                  <a:outerShdw blurRad="38100" dist="38100" dir="2700000" algn="tl">
                    <a:srgbClr val="000000">
                      <a:alpha val="43137"/>
                    </a:srgbClr>
                  </a:outerShdw>
                </a:effectLst>
              </a:rPr>
              <a:t>Chapter 12 Review</a:t>
            </a:r>
          </a:p>
          <a:p>
            <a:endParaRPr lang="en-US" dirty="0">
              <a:solidFill>
                <a:schemeClr val="bg1"/>
              </a:solidFill>
            </a:endParaRPr>
          </a:p>
          <a:p>
            <a:pPr marL="571500" indent="-571500" algn="l">
              <a:buFont typeface="Arial" panose="020B0604020202020204" pitchFamily="34" charset="0"/>
              <a:buChar char="•"/>
            </a:pPr>
            <a:r>
              <a:rPr lang="en-US" sz="4300" dirty="0">
                <a:solidFill>
                  <a:schemeClr val="bg1"/>
                </a:solidFill>
              </a:rPr>
              <a:t>Jesus taught His disciples to beware of hypocrisy.</a:t>
            </a:r>
          </a:p>
          <a:p>
            <a:pPr marL="571500" indent="-571500" algn="l">
              <a:buFont typeface="Arial" panose="020B0604020202020204" pitchFamily="34" charset="0"/>
              <a:buChar char="•"/>
            </a:pPr>
            <a:r>
              <a:rPr lang="en-US" sz="4300" dirty="0">
                <a:solidFill>
                  <a:schemeClr val="bg1"/>
                </a:solidFill>
              </a:rPr>
              <a:t>Jesus taught His disciples to beware of anxiety.</a:t>
            </a:r>
          </a:p>
          <a:p>
            <a:pPr marL="571500" indent="-571500" algn="l">
              <a:buFont typeface="Arial" panose="020B0604020202020204" pitchFamily="34" charset="0"/>
              <a:buChar char="•"/>
            </a:pPr>
            <a:r>
              <a:rPr lang="en-US" sz="4300" dirty="0">
                <a:solidFill>
                  <a:schemeClr val="bg1"/>
                </a:solidFill>
              </a:rPr>
              <a:t>Jesus taught His disciples that the way to prepare for His coming was living a righteous life.</a:t>
            </a:r>
          </a:p>
        </p:txBody>
      </p:sp>
    </p:spTree>
    <p:extLst>
      <p:ext uri="{BB962C8B-B14F-4D97-AF65-F5344CB8AC3E}">
        <p14:creationId xmlns:p14="http://schemas.microsoft.com/office/powerpoint/2010/main" val="181617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teaches the necessity of repentance for the remission of sins. (1-5)</a:t>
            </a:r>
          </a:p>
          <a:p>
            <a:endParaRPr lang="en-US" sz="100" dirty="0">
              <a:solidFill>
                <a:schemeClr val="bg1"/>
              </a:solidFill>
            </a:endParaRPr>
          </a:p>
          <a:p>
            <a:pPr marL="798513" indent="-798513" algn="l">
              <a:buSzPct val="125000"/>
              <a:buBlip>
                <a:blip r:embed="rId3"/>
              </a:buBlip>
            </a:pPr>
            <a:r>
              <a:rPr lang="en-US" sz="4400" b="1" dirty="0">
                <a:solidFill>
                  <a:schemeClr val="bg1"/>
                </a:solidFill>
              </a:rPr>
              <a:t>When we suffer is it always because of our own failures? (2)</a:t>
            </a:r>
          </a:p>
          <a:p>
            <a:pPr>
              <a:buSzPct val="125000"/>
            </a:pPr>
            <a:r>
              <a:rPr lang="en-US" sz="4000" dirty="0">
                <a:solidFill>
                  <a:srgbClr val="FFFF00"/>
                </a:solidFill>
              </a:rPr>
              <a:t>No. Choices of others; chastisement; chance; tribulation. The call to repent is needed by all (5)</a:t>
            </a:r>
          </a:p>
          <a:p>
            <a:endParaRPr lang="en-US" sz="500" dirty="0">
              <a:solidFill>
                <a:srgbClr val="FFFF00"/>
              </a:solidFill>
            </a:endParaRPr>
          </a:p>
        </p:txBody>
      </p:sp>
    </p:spTree>
    <p:extLst>
      <p:ext uri="{BB962C8B-B14F-4D97-AF65-F5344CB8AC3E}">
        <p14:creationId xmlns:p14="http://schemas.microsoft.com/office/powerpoint/2010/main" val="1065417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illustrates the necessity of repentance with a parable. (6-9)</a:t>
            </a:r>
          </a:p>
          <a:p>
            <a:endParaRPr lang="en-US" sz="100" dirty="0">
              <a:solidFill>
                <a:schemeClr val="bg1"/>
              </a:solidFill>
            </a:endParaRPr>
          </a:p>
          <a:p>
            <a:pPr marL="798513" indent="-798513" algn="l">
              <a:buSzPct val="125000"/>
              <a:buBlip>
                <a:blip r:embed="rId3"/>
              </a:buBlip>
            </a:pPr>
            <a:r>
              <a:rPr lang="en-US" sz="4400" b="1" dirty="0">
                <a:solidFill>
                  <a:schemeClr val="bg1"/>
                </a:solidFill>
              </a:rPr>
              <a:t>Does God guarantee that we will always have time to repent? (8)</a:t>
            </a:r>
          </a:p>
          <a:p>
            <a:pPr>
              <a:buSzPct val="125000"/>
            </a:pPr>
            <a:r>
              <a:rPr lang="en-US" sz="4000" dirty="0">
                <a:solidFill>
                  <a:srgbClr val="FFFF00"/>
                </a:solidFill>
              </a:rPr>
              <a:t>No. The parable does not teach this. Our time on earth is not guaranteed. (cf. 2 Cor. 6:2)</a:t>
            </a:r>
          </a:p>
          <a:p>
            <a:endParaRPr lang="en-US" sz="500" dirty="0">
              <a:solidFill>
                <a:srgbClr val="FFFF00"/>
              </a:solidFill>
            </a:endParaRPr>
          </a:p>
        </p:txBody>
      </p:sp>
    </p:spTree>
    <p:extLst>
      <p:ext uri="{BB962C8B-B14F-4D97-AF65-F5344CB8AC3E}">
        <p14:creationId xmlns:p14="http://schemas.microsoft.com/office/powerpoint/2010/main" val="2543974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E250-4FC0-A6AC-BE4E-F1C3BE832CA1}"/>
              </a:ext>
            </a:extLst>
          </p:cNvPr>
          <p:cNvSpPr>
            <a:spLocks noGrp="1"/>
          </p:cNvSpPr>
          <p:nvPr>
            <p:ph type="ctrTitle"/>
          </p:nvPr>
        </p:nvSpPr>
        <p:spPr>
          <a:xfrm>
            <a:off x="304799" y="128653"/>
            <a:ext cx="11533239" cy="853841"/>
          </a:xfrm>
        </p:spPr>
        <p:txBody>
          <a:bodyPr>
            <a:normAutofit/>
          </a:bodyPr>
          <a:lstStyle/>
          <a:p>
            <a:r>
              <a:rPr lang="en-US" sz="4800" cap="all" dirty="0">
                <a:solidFill>
                  <a:srgbClr val="37B6FF"/>
                </a:solidFill>
                <a:latin typeface="Qebab Shadow FFP" panose="020B0503040000020003" pitchFamily="34" charset="0"/>
              </a:rPr>
              <a:t>Luke - Chapter  13</a:t>
            </a:r>
          </a:p>
        </p:txBody>
      </p:sp>
      <p:sp>
        <p:nvSpPr>
          <p:cNvPr id="3" name="Subtitle 2">
            <a:extLst>
              <a:ext uri="{FF2B5EF4-FFF2-40B4-BE49-F238E27FC236}">
                <a16:creationId xmlns:a16="http://schemas.microsoft.com/office/drawing/2014/main" id="{1F7EB542-559F-5403-E167-1D692A123C21}"/>
              </a:ext>
            </a:extLst>
          </p:cNvPr>
          <p:cNvSpPr>
            <a:spLocks noGrp="1"/>
          </p:cNvSpPr>
          <p:nvPr>
            <p:ph type="subTitle" idx="1"/>
          </p:nvPr>
        </p:nvSpPr>
        <p:spPr>
          <a:xfrm>
            <a:off x="498764" y="1162594"/>
            <a:ext cx="11188931" cy="5566753"/>
          </a:xfrm>
        </p:spPr>
        <p:txBody>
          <a:bodyPr>
            <a:normAutofit/>
          </a:bodyPr>
          <a:lstStyle/>
          <a:p>
            <a:r>
              <a:rPr lang="en-US" sz="4400" dirty="0">
                <a:solidFill>
                  <a:srgbClr val="93D8FF"/>
                </a:solidFill>
                <a:effectLst>
                  <a:outerShdw blurRad="38100" dist="38100" dir="2700000" algn="tl">
                    <a:srgbClr val="000000">
                      <a:alpha val="43137"/>
                    </a:srgbClr>
                  </a:outerShdw>
                </a:effectLst>
              </a:rPr>
              <a:t>Jesus healed a woman on the Sabbath, bringing controversy. (10-17)</a:t>
            </a:r>
          </a:p>
          <a:p>
            <a:endParaRPr lang="en-US" sz="100" dirty="0">
              <a:solidFill>
                <a:schemeClr val="bg1"/>
              </a:solidFill>
            </a:endParaRPr>
          </a:p>
          <a:p>
            <a:pPr marL="798513" indent="-798513" algn="l">
              <a:buSzPct val="125000"/>
              <a:buBlip>
                <a:blip r:embed="rId3"/>
              </a:buBlip>
            </a:pPr>
            <a:r>
              <a:rPr lang="en-US" sz="4400" b="1" dirty="0">
                <a:solidFill>
                  <a:schemeClr val="bg1"/>
                </a:solidFill>
              </a:rPr>
              <a:t>How did Jesus answer His critic who accused him of sin by healing a woman on the Sabbath day? (15-16)</a:t>
            </a:r>
          </a:p>
          <a:p>
            <a:pPr>
              <a:buSzPct val="125000"/>
            </a:pPr>
            <a:r>
              <a:rPr lang="en-US" sz="4000" dirty="0">
                <a:solidFill>
                  <a:srgbClr val="FFFF00"/>
                </a:solidFill>
              </a:rPr>
              <a:t>No. He first pointed out their own hypocrisy. Showing that it was tradition rather than the law that opposed healing on the Sabbath day.</a:t>
            </a:r>
          </a:p>
          <a:p>
            <a:endParaRPr lang="en-US" sz="500" dirty="0">
              <a:solidFill>
                <a:srgbClr val="FFFF00"/>
              </a:solidFill>
            </a:endParaRPr>
          </a:p>
        </p:txBody>
      </p:sp>
    </p:spTree>
    <p:extLst>
      <p:ext uri="{BB962C8B-B14F-4D97-AF65-F5344CB8AC3E}">
        <p14:creationId xmlns:p14="http://schemas.microsoft.com/office/powerpoint/2010/main" val="24460890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13905</TotalTime>
  <Words>54904</Words>
  <Application>Microsoft Office PowerPoint</Application>
  <PresentationFormat>Widescreen</PresentationFormat>
  <Paragraphs>3652</Paragraphs>
  <Slides>319</Slides>
  <Notes>230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319</vt:i4>
      </vt:variant>
    </vt:vector>
  </HeadingPairs>
  <TitlesOfParts>
    <vt:vector size="325" baseType="lpstr">
      <vt:lpstr>Arial</vt:lpstr>
      <vt:lpstr>Bebas Neue</vt:lpstr>
      <vt:lpstr>Calibri</vt:lpstr>
      <vt:lpstr>Calibri Light</vt:lpstr>
      <vt:lpstr>Qebab Shadow FFP</vt:lpstr>
      <vt:lpstr>Office Theme</vt:lpstr>
      <vt:lpstr>PowerPoint Presentation</vt:lpstr>
      <vt:lpstr>Luke &amp; Acts - Introduction</vt:lpstr>
      <vt:lpstr>Luke &amp; Acts - Introduction</vt:lpstr>
      <vt:lpstr>Luke &amp; Acts - Introduction</vt:lpstr>
      <vt:lpstr>Luke &amp; Acts - Introduction</vt:lpstr>
      <vt:lpstr>Luke &amp; Acts - Introduction</vt:lpstr>
      <vt:lpstr>Luke &amp; Acts - Introduction</vt:lpstr>
      <vt:lpstr>Luke - Chapter  1</vt:lpstr>
      <vt:lpstr>Luke - Chapter  1</vt:lpstr>
      <vt:lpstr>Luke - Chapter  1</vt:lpstr>
      <vt:lpstr>Luke - Chapter  1</vt:lpstr>
      <vt:lpstr>Luke - Chapter  1</vt:lpstr>
      <vt:lpstr>Luke - Chapter  1</vt:lpstr>
      <vt:lpstr>Luke - Chapter  1</vt:lpstr>
      <vt:lpstr>Luke - Chapter  1</vt:lpstr>
      <vt:lpstr>Luke - Chapter  1</vt:lpstr>
      <vt:lpstr>Luke - Chapter  2</vt:lpstr>
      <vt:lpstr>Luke - Chapter  2</vt:lpstr>
      <vt:lpstr>Luke - Chapter  2</vt:lpstr>
      <vt:lpstr>Luke - Chapter  2</vt:lpstr>
      <vt:lpstr>Luke - Chapter  2</vt:lpstr>
      <vt:lpstr>Luke - Chapter  2</vt:lpstr>
      <vt:lpstr>Luke - Chapter  2</vt:lpstr>
      <vt:lpstr>Luke - Chapter  2</vt:lpstr>
      <vt:lpstr>Luke - Chapters  3 &amp; 4</vt:lpstr>
      <vt:lpstr>Luke - Chapter  3</vt:lpstr>
      <vt:lpstr>Luke - Chapter  3</vt:lpstr>
      <vt:lpstr>Luke - Chapter  3</vt:lpstr>
      <vt:lpstr>Luke - Chapter  3</vt:lpstr>
      <vt:lpstr>Luke - Chapter  4</vt:lpstr>
      <vt:lpstr>Luke - Chapter  4</vt:lpstr>
      <vt:lpstr>Luke - Chapter  4</vt:lpstr>
      <vt:lpstr>Luke - Chapter  4</vt:lpstr>
      <vt:lpstr>Luke - Chapter  5</vt:lpstr>
      <vt:lpstr>Luke - Chapter  5</vt:lpstr>
      <vt:lpstr>Luke - Chapter  5</vt:lpstr>
      <vt:lpstr>Luke - Chapter  5</vt:lpstr>
      <vt:lpstr>Luke - Chapter  5</vt:lpstr>
      <vt:lpstr>Luke - Chapter  5</vt:lpstr>
      <vt:lpstr>Luke - Chapter  6</vt:lpstr>
      <vt:lpstr>Luke - Chapter  6</vt:lpstr>
      <vt:lpstr>Luke - Chapter  6</vt:lpstr>
      <vt:lpstr>Luke - Chapter  6</vt:lpstr>
      <vt:lpstr>Luke - Chapter  6</vt:lpstr>
      <vt:lpstr>Luke - Chapter  6</vt:lpstr>
      <vt:lpstr>Luke - Chapter  6</vt:lpstr>
      <vt:lpstr>Luke - Chapter  6</vt:lpstr>
      <vt:lpstr>Luke - Chapter  7</vt:lpstr>
      <vt:lpstr>Luke - Chapter  7</vt:lpstr>
      <vt:lpstr>Luke - Chapter  7</vt:lpstr>
      <vt:lpstr>Luke - Chapter  7</vt:lpstr>
      <vt:lpstr>Luke - Chapter  7</vt:lpstr>
      <vt:lpstr>Luke - Chapter  7</vt:lpstr>
      <vt:lpstr>Luke - Chapter  7</vt:lpstr>
      <vt:lpstr>Luke - Chapter  8</vt:lpstr>
      <vt:lpstr>Luke - Chapter  8</vt:lpstr>
      <vt:lpstr>Luke - Chapter  8</vt:lpstr>
      <vt:lpstr>Luke - Chapter  8</vt:lpstr>
      <vt:lpstr>Luke - Chapter  8</vt:lpstr>
      <vt:lpstr>Luke - Chapter  8</vt:lpstr>
      <vt:lpstr>Luke - Chapter  8</vt:lpstr>
      <vt:lpstr>Luke - Chapter  8</vt:lpstr>
      <vt:lpstr>Luke - Chapter  9</vt:lpstr>
      <vt:lpstr>Luke - Chapter  9</vt:lpstr>
      <vt:lpstr>Luke - Chapter  9</vt:lpstr>
      <vt:lpstr>Luke - Chapter  9</vt:lpstr>
      <vt:lpstr>Luke - Chapter  9</vt:lpstr>
      <vt:lpstr>Luke - Chapter  9</vt:lpstr>
      <vt:lpstr>Luke - Chapter  9</vt:lpstr>
      <vt:lpstr>Luke - Chapter  9</vt:lpstr>
      <vt:lpstr>Luke - Chapter  9</vt:lpstr>
      <vt:lpstr>Luke - Chapter  9</vt:lpstr>
      <vt:lpstr>Luke - Chapter  9</vt:lpstr>
      <vt:lpstr>Luke - Chapter  10</vt:lpstr>
      <vt:lpstr>Luke - Chapter  10</vt:lpstr>
      <vt:lpstr>Luke - Chapter  10</vt:lpstr>
      <vt:lpstr>Luke - Chapter  10</vt:lpstr>
      <vt:lpstr>Luke - Chapter  10</vt:lpstr>
      <vt:lpstr>Luke - Chapter  10</vt:lpstr>
      <vt:lpstr>Luke - Chapter  11</vt:lpstr>
      <vt:lpstr>Luke - Chapter  11</vt:lpstr>
      <vt:lpstr>Luke - Chapter  11</vt:lpstr>
      <vt:lpstr>Luke - Chapter  11</vt:lpstr>
      <vt:lpstr>Luke - Chapter  11</vt:lpstr>
      <vt:lpstr>Luke - Chapter  11</vt:lpstr>
      <vt:lpstr>Luke - Chapter  11</vt:lpstr>
      <vt:lpstr>Luke - Chapter  11</vt:lpstr>
      <vt:lpstr>Luke - Chapter  12</vt:lpstr>
      <vt:lpstr>Luke - Chapter  12</vt:lpstr>
      <vt:lpstr>Luke - Chapter  12</vt:lpstr>
      <vt:lpstr>Luke - Chapter  12</vt:lpstr>
      <vt:lpstr>Luke - Chapter  12</vt:lpstr>
      <vt:lpstr>Luke - Chapter  12</vt:lpstr>
      <vt:lpstr>Luke - Chapter  12</vt:lpstr>
      <vt:lpstr>Luke - Chapter  12</vt:lpstr>
      <vt:lpstr>Luke - Chapter  13</vt:lpstr>
      <vt:lpstr>Luke - Chapter  13</vt:lpstr>
      <vt:lpstr>Luke - Chapter  13</vt:lpstr>
      <vt:lpstr>Luke - Chapter  13</vt:lpstr>
      <vt:lpstr>Luke - Chapter  13</vt:lpstr>
      <vt:lpstr>Luke - Chapter  13</vt:lpstr>
      <vt:lpstr>Luke - Chapter  12</vt:lpstr>
      <vt:lpstr>Luke - Chapter  13</vt:lpstr>
      <vt:lpstr>Luke - Chapter  14</vt:lpstr>
      <vt:lpstr>Luke - Chapter  14</vt:lpstr>
      <vt:lpstr>Luke - Chapter  14</vt:lpstr>
      <vt:lpstr>Luke - Chapter  14</vt:lpstr>
      <vt:lpstr>Luke - Chapter  14</vt:lpstr>
      <vt:lpstr>Luke - Chapter  14</vt:lpstr>
      <vt:lpstr>Luke - Chapter  14</vt:lpstr>
      <vt:lpstr>Luke - Chapter  15</vt:lpstr>
      <vt:lpstr>Luke - Chapter  15</vt:lpstr>
      <vt:lpstr>Luke - Chapter  15</vt:lpstr>
      <vt:lpstr>Luke - Chapter  15</vt:lpstr>
      <vt:lpstr>Luke - Chapter  15</vt:lpstr>
      <vt:lpstr>Luke - Chapter  15</vt:lpstr>
      <vt:lpstr>Luke - Chapter   15</vt:lpstr>
      <vt:lpstr>Luke - Chapter  15</vt:lpstr>
      <vt:lpstr>Luke - Chapter  16</vt:lpstr>
      <vt:lpstr>Luke - Chapter  16</vt:lpstr>
      <vt:lpstr>Luke - Chapter  16</vt:lpstr>
      <vt:lpstr>Luke - Chapter  16</vt:lpstr>
      <vt:lpstr>Luke - Chapter  16</vt:lpstr>
      <vt:lpstr>Luke - Chapter  17</vt:lpstr>
      <vt:lpstr>Luke - Chapter  17</vt:lpstr>
      <vt:lpstr>Luke - Chapter  17</vt:lpstr>
      <vt:lpstr>Luke - Chapter  17</vt:lpstr>
      <vt:lpstr>Luke - Chapter  16</vt:lpstr>
      <vt:lpstr>Luke - Chapter  18</vt:lpstr>
      <vt:lpstr>Luke - Chapter  18</vt:lpstr>
      <vt:lpstr>Luke - Chapter  18</vt:lpstr>
      <vt:lpstr>Luke - Chapter  18</vt:lpstr>
      <vt:lpstr>Luke - Chapter  18</vt:lpstr>
      <vt:lpstr>Luke - Chapter  18</vt:lpstr>
      <vt:lpstr>Luke - Chapter  18</vt:lpstr>
      <vt:lpstr>Luke - Chapter  19</vt:lpstr>
      <vt:lpstr>Luke - Chapter  19</vt:lpstr>
      <vt:lpstr>Luke - Chapter  19</vt:lpstr>
      <vt:lpstr>Luke - Chapter  19</vt:lpstr>
      <vt:lpstr>Luke - Chapter  19</vt:lpstr>
      <vt:lpstr>Luke - Chapter  19</vt:lpstr>
      <vt:lpstr>Luke - Chapter  21</vt:lpstr>
      <vt:lpstr>Luke - Chapter  21</vt:lpstr>
      <vt:lpstr>Luke - Chapter  21</vt:lpstr>
      <vt:lpstr>Luke - Chapter  21</vt:lpstr>
      <vt:lpstr>Luke - Chapter  21</vt:lpstr>
      <vt:lpstr>Luke - Chapter  21</vt:lpstr>
      <vt:lpstr>Luke - Chapter  21</vt:lpstr>
      <vt:lpstr>Luke - Chapter  22</vt:lpstr>
      <vt:lpstr>Luke - Chapter  22</vt:lpstr>
      <vt:lpstr>Luke - Chapter  22</vt:lpstr>
      <vt:lpstr>Luke - Chapter  22</vt:lpstr>
      <vt:lpstr>Luke - Chapter  22</vt:lpstr>
      <vt:lpstr>Luke - Chapter  22</vt:lpstr>
      <vt:lpstr>Luke - Chapter  22</vt:lpstr>
      <vt:lpstr>Luke - Chapter  22</vt:lpstr>
      <vt:lpstr>Luke - Chapter  22</vt:lpstr>
      <vt:lpstr>Luke - Chapter  22</vt:lpstr>
      <vt:lpstr>Luke - Chapter  23</vt:lpstr>
      <vt:lpstr>Luke - Chapter  23</vt:lpstr>
      <vt:lpstr>Luke - Chapter  23</vt:lpstr>
      <vt:lpstr>Luke - Chapter  23</vt:lpstr>
      <vt:lpstr>Luke - Chapter  23</vt:lpstr>
      <vt:lpstr>Luke - Chapter  22</vt:lpstr>
      <vt:lpstr>Luke - Chapter  23</vt:lpstr>
      <vt:lpstr>Luke - Chapter  24</vt:lpstr>
      <vt:lpstr>Luke - Chapter  24</vt:lpstr>
      <vt:lpstr>Luke - Chapter  24</vt:lpstr>
      <vt:lpstr>Luke - Chapter  24</vt:lpstr>
      <vt:lpstr>Luke - Chapter  24</vt:lpstr>
      <vt:lpstr>Luke - Chapter  24</vt:lpstr>
      <vt:lpstr>Luke - Chapter  24</vt:lpstr>
      <vt:lpstr>Acts - Chapter  1</vt:lpstr>
      <vt:lpstr>Acts - Chapter  1</vt:lpstr>
      <vt:lpstr>Acts - Chapter  1</vt:lpstr>
      <vt:lpstr>Acts - Chapter  1</vt:lpstr>
      <vt:lpstr>Acts - Chapter  1</vt:lpstr>
      <vt:lpstr>Acts - Chapter  1</vt:lpstr>
      <vt:lpstr>Acts - Chapter  2</vt:lpstr>
      <vt:lpstr>Acts - Chapter  2</vt:lpstr>
      <vt:lpstr>Acts - Chapter  2</vt:lpstr>
      <vt:lpstr>Acts - Chapter  2</vt:lpstr>
      <vt:lpstr>Acts - Chapter  2</vt:lpstr>
      <vt:lpstr>Acts - Chapter  2</vt:lpstr>
      <vt:lpstr>Acts - Chapter  2</vt:lpstr>
      <vt:lpstr>Acts - Chapter  3</vt:lpstr>
      <vt:lpstr>Acts - Chapter  3</vt:lpstr>
      <vt:lpstr>Acts - Chapter  3</vt:lpstr>
      <vt:lpstr>Acts - Chapter  3</vt:lpstr>
      <vt:lpstr>Acts - Chapter  3</vt:lpstr>
      <vt:lpstr>Acts - Chapter  4</vt:lpstr>
      <vt:lpstr>Acts - Chapter  4</vt:lpstr>
      <vt:lpstr>Acts - Chapter  4</vt:lpstr>
      <vt:lpstr>Acts - Chapter  4</vt:lpstr>
      <vt:lpstr>Acts - Chapter  4</vt:lpstr>
      <vt:lpstr>Acts - Chapter  4</vt:lpstr>
      <vt:lpstr>Acts - Chapter  5</vt:lpstr>
      <vt:lpstr>Acts - Chapter  5</vt:lpstr>
      <vt:lpstr>Acts - Chapter  5</vt:lpstr>
      <vt:lpstr>Acts - Chapter  5</vt:lpstr>
      <vt:lpstr>Acts - Chapter  5</vt:lpstr>
      <vt:lpstr>Acts - Chapter  5</vt:lpstr>
      <vt:lpstr>Acts - Chapter  5</vt:lpstr>
      <vt:lpstr>Acts - Chapter  6</vt:lpstr>
      <vt:lpstr>Acts - Chapter  6</vt:lpstr>
      <vt:lpstr>Acts - Chapter  6</vt:lpstr>
      <vt:lpstr>Acts - Chapter  6</vt:lpstr>
      <vt:lpstr>Acts - Chapter  7</vt:lpstr>
      <vt:lpstr>Acts - Chapter  7</vt:lpstr>
      <vt:lpstr>Acts - Chapter  7</vt:lpstr>
      <vt:lpstr>Acts - Chapter  7</vt:lpstr>
      <vt:lpstr>Acts - Chapter  7</vt:lpstr>
      <vt:lpstr>Acts - Chapter  7</vt:lpstr>
      <vt:lpstr>Acts - Chapter  7</vt:lpstr>
      <vt:lpstr>Acts - Chapter  8</vt:lpstr>
      <vt:lpstr>Acts - Chapter  8</vt:lpstr>
      <vt:lpstr>Acts - Chapter  8</vt:lpstr>
      <vt:lpstr>Acts - Chapter  8</vt:lpstr>
      <vt:lpstr>Acts - Chapter  8</vt:lpstr>
      <vt:lpstr>Acts - Chapter  8</vt:lpstr>
      <vt:lpstr>Acts - Chapter  9</vt:lpstr>
      <vt:lpstr>Acts - Chapter  9</vt:lpstr>
      <vt:lpstr>Acts - Chapter  9</vt:lpstr>
      <vt:lpstr>Acts - Chapter  9</vt:lpstr>
      <vt:lpstr>Acts - Chapter  9</vt:lpstr>
      <vt:lpstr>Acts - Chapter  9</vt:lpstr>
      <vt:lpstr>Acts - Chapter  9</vt:lpstr>
      <vt:lpstr>Acts - Chapter  9</vt:lpstr>
      <vt:lpstr>Acts - Chapter  10</vt:lpstr>
      <vt:lpstr>Acts - Chapter  10</vt:lpstr>
      <vt:lpstr>Acts - Chapter  10</vt:lpstr>
      <vt:lpstr>Acts - Chapter  10</vt:lpstr>
      <vt:lpstr>Acts - Chapter  10</vt:lpstr>
      <vt:lpstr>Acts - Chapter  10</vt:lpstr>
      <vt:lpstr>Acts - Chapter  10</vt:lpstr>
      <vt:lpstr>Acts - Chapter  11</vt:lpstr>
      <vt:lpstr>Acts - Chapter  11</vt:lpstr>
      <vt:lpstr>Acts - Chapter  11</vt:lpstr>
      <vt:lpstr>Acts - Chapter  11</vt:lpstr>
      <vt:lpstr>Acts - Chapter  11</vt:lpstr>
      <vt:lpstr>Acts - Chapter  11</vt:lpstr>
      <vt:lpstr>Acts</vt:lpstr>
      <vt:lpstr>Acts - Chapter  16</vt:lpstr>
      <vt:lpstr>Acts - Chapter  16</vt:lpstr>
      <vt:lpstr>Acts - Chapter  16</vt:lpstr>
      <vt:lpstr>Acts - Chapter  16</vt:lpstr>
      <vt:lpstr>Acts - Chapter  16</vt:lpstr>
      <vt:lpstr>Acts - Chapter  16</vt:lpstr>
      <vt:lpstr>Acts - Chapter  16</vt:lpstr>
      <vt:lpstr>Acts - Chapter  17</vt:lpstr>
      <vt:lpstr>Acts - Chapter  17</vt:lpstr>
      <vt:lpstr>Acts - Chapter  17</vt:lpstr>
      <vt:lpstr>Acts - Chapter  17</vt:lpstr>
      <vt:lpstr>Acts - Chapter  17</vt:lpstr>
      <vt:lpstr>Acts - Chapter  17</vt:lpstr>
      <vt:lpstr>Acts - Chapter  17</vt:lpstr>
      <vt:lpstr>Acts - Chapter  18</vt:lpstr>
      <vt:lpstr>Acts - Chapter  18</vt:lpstr>
      <vt:lpstr>Acts - Chapter  18</vt:lpstr>
      <vt:lpstr>Acts - Chapter  18</vt:lpstr>
      <vt:lpstr>Acts - Chapter  18</vt:lpstr>
      <vt:lpstr>Acts - Chapter  18</vt:lpstr>
      <vt:lpstr>Acts - Chapter  19</vt:lpstr>
      <vt:lpstr>Acts - Chapter  19</vt:lpstr>
      <vt:lpstr>Acts - Chapter  19</vt:lpstr>
      <vt:lpstr>Acts - Chapter  19</vt:lpstr>
      <vt:lpstr>Acts - Chapter  19</vt:lpstr>
      <vt:lpstr>Acts - Chapter  20</vt:lpstr>
      <vt:lpstr>Acts - Chapter  20</vt:lpstr>
      <vt:lpstr>Acts - Chapter  20</vt:lpstr>
      <vt:lpstr>Acts - Chapter  20</vt:lpstr>
      <vt:lpstr>Acts - Chapter  20</vt:lpstr>
      <vt:lpstr>Acts - Chapter  21</vt:lpstr>
      <vt:lpstr>Acts - Chapter  21</vt:lpstr>
      <vt:lpstr>Acts - Chapter  21</vt:lpstr>
      <vt:lpstr>Acts - Chapter  21</vt:lpstr>
      <vt:lpstr>Acts - Chapter  21</vt:lpstr>
      <vt:lpstr>Acts - Chapter  21</vt:lpstr>
      <vt:lpstr>Acts - Chapter  22</vt:lpstr>
      <vt:lpstr>Acts - Chapter  22</vt:lpstr>
      <vt:lpstr>Acts - Chapter  22</vt:lpstr>
      <vt:lpstr>Acts - Chapter  22</vt:lpstr>
      <vt:lpstr>Acts - Chapter  22</vt:lpstr>
      <vt:lpstr>Acts - Chapter  23</vt:lpstr>
      <vt:lpstr>Acts - Chapter  23</vt:lpstr>
      <vt:lpstr>Acts - Chapter  23</vt:lpstr>
      <vt:lpstr>Acts - Chapter  23</vt:lpstr>
      <vt:lpstr>Acts - Chapter  22</vt:lpstr>
      <vt:lpstr>Acts - Chapter  24</vt:lpstr>
      <vt:lpstr>Acts - Chapter  24</vt:lpstr>
      <vt:lpstr>Acts - Chapter  24</vt:lpstr>
      <vt:lpstr>Acts - Chapter  24</vt:lpstr>
      <vt:lpstr>Acts - Chapter  24</vt:lpstr>
      <vt:lpstr>Acts - Chapter  24</vt:lpstr>
      <vt:lpstr>Acts - Chapter  25</vt:lpstr>
      <vt:lpstr>Acts - Chapter  25</vt:lpstr>
      <vt:lpstr>Acts - Chapter  25</vt:lpstr>
      <vt:lpstr>Acts - Chapter  25</vt:lpstr>
      <vt:lpstr>Acts - Chapter  25</vt:lpstr>
      <vt:lpstr>Acts - Chapter  25</vt:lpstr>
      <vt:lpstr>Acts - Chapter  26</vt:lpstr>
      <vt:lpstr>Acts - Chapter  26</vt:lpstr>
      <vt:lpstr>Acts - Chapter  26</vt:lpstr>
      <vt:lpstr>Acts - Chapter  26</vt:lpstr>
      <vt:lpstr>Acts - Chapter  26</vt:lpstr>
      <vt:lpstr>Acts - Chapter  25</vt:lpstr>
      <vt:lpstr>Acts - Chapter  27</vt:lpstr>
      <vt:lpstr>Acts - Chapter  27</vt:lpstr>
      <vt:lpstr>Acts - Chapter  27</vt:lpstr>
      <vt:lpstr>Acts - Chapter  27</vt:lpstr>
      <vt:lpstr>Acts - Chapter  27</vt:lpstr>
      <vt:lpstr>Acts - Chapter  27</vt:lpstr>
      <vt:lpstr>Acts - Chapter  28</vt:lpstr>
      <vt:lpstr>Acts - Chapter  28</vt:lpstr>
      <vt:lpstr>Acts - Chapter  28</vt:lpstr>
      <vt:lpstr>Acts - Chapter  28</vt:lpstr>
      <vt:lpstr>Acts - Chapter  28</vt:lpstr>
      <vt:lpstr>Acts - Chapter  28</vt:lpstr>
      <vt:lpstr>Acts - Chapter  28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3</cp:revision>
  <cp:lastPrinted>2023-09-27T20:02:02Z</cp:lastPrinted>
  <dcterms:created xsi:type="dcterms:W3CDTF">2023-02-22T04:18:17Z</dcterms:created>
  <dcterms:modified xsi:type="dcterms:W3CDTF">2024-03-09T02:04:39Z</dcterms:modified>
</cp:coreProperties>
</file>